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5" r:id="rId3"/>
    <p:sldId id="278" r:id="rId4"/>
    <p:sldId id="321" r:id="rId5"/>
    <p:sldId id="282" r:id="rId6"/>
    <p:sldId id="322" r:id="rId7"/>
    <p:sldId id="323" r:id="rId8"/>
    <p:sldId id="324" r:id="rId9"/>
    <p:sldId id="325" r:id="rId10"/>
    <p:sldId id="326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038E3-9A8F-485F-B197-2097762D6B4E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6BBEC-E740-45D5-B3E3-CA35F7DCD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199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8BE34-380E-4F33-A001-591D424B1B10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6BC06-EC34-46EB-96DB-F20F777BE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126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duturek@mail.ru" TargetMode="External"/><Relationship Id="rId4" Type="http://schemas.openxmlformats.org/officeDocument/2006/relationships/hyperlink" Target="http://turist.edu.yar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5105400"/>
            <a:ext cx="7620000" cy="1012825"/>
          </a:xfrm>
        </p:spPr>
        <p:txBody>
          <a:bodyPr>
            <a:noAutofit/>
          </a:bodyPr>
          <a:lstStyle/>
          <a:p>
            <a:pPr algn="r"/>
            <a:r>
              <a:rPr lang="ru-RU" sz="2800" i="1" dirty="0" smtClean="0"/>
              <a:t>Л.А. </a:t>
            </a:r>
            <a:r>
              <a:rPr lang="ru-RU" sz="2800" i="1" dirty="0" err="1" smtClean="0"/>
              <a:t>Жибарева</a:t>
            </a:r>
            <a:r>
              <a:rPr lang="ru-RU" sz="2800" i="1" dirty="0" smtClean="0"/>
              <a:t>, </a:t>
            </a:r>
            <a:br>
              <a:rPr lang="ru-RU" sz="2800" i="1" dirty="0" smtClean="0"/>
            </a:br>
            <a:r>
              <a:rPr lang="ru-RU" sz="2800" i="1" dirty="0" smtClean="0"/>
              <a:t>методист отдела краеведения</a:t>
            </a:r>
            <a:br>
              <a:rPr lang="ru-RU" sz="2800" i="1" dirty="0" smtClean="0"/>
            </a:br>
            <a:r>
              <a:rPr lang="ru-RU" sz="2800" i="1" dirty="0" smtClean="0"/>
              <a:t> ГОУ ДО ЯО </a:t>
            </a:r>
            <a:r>
              <a:rPr lang="ru-RU" sz="2800" i="1" dirty="0" err="1" smtClean="0"/>
              <a:t>ЦДЮТурЭк</a:t>
            </a:r>
            <a:endParaRPr lang="ru-RU" sz="2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24000" y="1295400"/>
            <a:ext cx="7315200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7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" y="478473"/>
            <a:ext cx="2057400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81000" y="2159952"/>
            <a:ext cx="8458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Деятельность</a:t>
            </a:r>
            <a:r>
              <a:rPr lang="en-US" sz="28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областного </a:t>
            </a:r>
            <a:endParaRPr lang="en-US" sz="2800" b="1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методического </a:t>
            </a:r>
            <a:r>
              <a:rPr lang="ru-RU" sz="28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объединения </a:t>
            </a:r>
            <a:endParaRPr lang="en-US" sz="2800" b="1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педагогов </a:t>
            </a:r>
            <a:r>
              <a:rPr lang="ru-RU" sz="28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краеведческого профиля, созданного на базе ГОУ ДО ЯО </a:t>
            </a:r>
            <a:r>
              <a:rPr lang="ru-RU" sz="2800" b="1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ЦДЮТурЭк</a:t>
            </a:r>
            <a:endParaRPr lang="ru-RU" sz="2800" b="1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1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-76199" y="76200"/>
            <a:ext cx="9296399" cy="121502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 итоге участники </a:t>
            </a:r>
            <a:br>
              <a:rPr lang="ru-RU" sz="3600" b="1" dirty="0" smtClean="0"/>
            </a:br>
            <a:r>
              <a:rPr lang="ru-RU" sz="3600" b="1" dirty="0" smtClean="0"/>
              <a:t>методического объединения:</a:t>
            </a:r>
            <a:r>
              <a:rPr lang="ru-RU" sz="3600" b="1" dirty="0" smtClean="0"/>
              <a:t> 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/>
              <a:t>п</a:t>
            </a:r>
            <a:r>
              <a:rPr lang="ru-RU" sz="2800" dirty="0" smtClean="0"/>
              <a:t>олучили представление о возможностях применения активных средств обучения;</a:t>
            </a:r>
          </a:p>
          <a:p>
            <a:r>
              <a:rPr lang="ru-RU" sz="2800" dirty="0"/>
              <a:t>о</a:t>
            </a:r>
            <a:r>
              <a:rPr lang="ru-RU" sz="2800" dirty="0" smtClean="0"/>
              <a:t>знакомились с успешными практиками в области краеведческой работы;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олучили доступ к новым информационным ресурсам;</a:t>
            </a:r>
          </a:p>
          <a:p>
            <a:r>
              <a:rPr lang="ru-RU" sz="2800" dirty="0"/>
              <a:t>у</a:t>
            </a:r>
            <a:r>
              <a:rPr lang="ru-RU" sz="2800" dirty="0" smtClean="0"/>
              <a:t>знали о методических основах организации проектной деятельности;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риняли участие в формировании банка педагогического опыта.</a:t>
            </a:r>
          </a:p>
          <a:p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59228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1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  <a:t>Благодарю </a:t>
            </a: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  <a:t>за внимание!</a:t>
            </a:r>
          </a:p>
          <a:p>
            <a:pPr algn="ctr">
              <a:buNone/>
            </a:pPr>
            <a:endParaRPr lang="ru-RU" sz="4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http://turist.edu.yar.ru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  <a:hlinkClick r:id="rId5"/>
              </a:rPr>
              <a:t>cduturek@mail.ru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Тел. (4852) 24-07-69, </a:t>
            </a:r>
          </a:p>
          <a:p>
            <a:pPr lvl="0"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24-30-89 (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доб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105, 111)</a:t>
            </a:r>
            <a:endParaRPr lang="ru-RU" sz="3000" dirty="0" smtClean="0"/>
          </a:p>
          <a:p>
            <a:pPr algn="ctr">
              <a:buNone/>
            </a:pPr>
            <a:endParaRPr lang="ru-RU" sz="4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1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Цель и задачи методического объединения </a:t>
            </a:r>
            <a:endParaRPr lang="ru-RU" sz="3600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1207081"/>
            <a:ext cx="8229600" cy="535823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	</a:t>
            </a:r>
            <a:r>
              <a:rPr lang="ru-RU" sz="3400" b="1" i="1" dirty="0" smtClean="0"/>
              <a:t>Цель </a:t>
            </a:r>
            <a:r>
              <a:rPr lang="ru-RU" sz="3400" i="1" dirty="0" smtClean="0"/>
              <a:t>создания методического объединения:</a:t>
            </a:r>
            <a:r>
              <a:rPr lang="ru-RU" sz="3400" dirty="0" smtClean="0"/>
              <a:t> </a:t>
            </a:r>
          </a:p>
          <a:p>
            <a:pPr marL="0" indent="0">
              <a:buNone/>
            </a:pPr>
            <a:r>
              <a:rPr lang="ru-RU" sz="3400" dirty="0"/>
              <a:t>К</a:t>
            </a:r>
            <a:r>
              <a:rPr lang="ru-RU" sz="3400" dirty="0" smtClean="0"/>
              <a:t>оординация </a:t>
            </a:r>
            <a:r>
              <a:rPr lang="ru-RU" sz="3400" dirty="0"/>
              <a:t>деятельности детских образовательных объединений краеведческого профиля, а </a:t>
            </a:r>
            <a:r>
              <a:rPr lang="ru-RU" sz="3400" dirty="0" smtClean="0"/>
              <a:t>так же изучение, обобщение, пропаганда актуального </a:t>
            </a:r>
            <a:r>
              <a:rPr lang="ru-RU" sz="3400" dirty="0"/>
              <a:t>педагогического опыта. </a:t>
            </a:r>
            <a:endParaRPr lang="ru-RU" sz="3400" dirty="0" smtClean="0"/>
          </a:p>
          <a:p>
            <a:pPr marL="0" indent="0">
              <a:buNone/>
            </a:pPr>
            <a:r>
              <a:rPr lang="ru-RU" sz="3400" b="1" i="1" dirty="0" smtClean="0"/>
              <a:t>	Задачи</a:t>
            </a:r>
            <a:r>
              <a:rPr lang="ru-RU" sz="3400" b="1" dirty="0" smtClean="0"/>
              <a:t> </a:t>
            </a:r>
            <a:r>
              <a:rPr lang="ru-RU" sz="3400" dirty="0"/>
              <a:t>методического объединения:</a:t>
            </a:r>
            <a:r>
              <a:rPr lang="ru-RU" sz="3400" b="1" dirty="0"/>
              <a:t> </a:t>
            </a:r>
            <a:endParaRPr lang="ru-RU" sz="3400" dirty="0"/>
          </a:p>
          <a:p>
            <a:pPr lvl="0"/>
            <a:r>
              <a:rPr lang="ru-RU" sz="3400" dirty="0"/>
              <a:t>Анализ дополнительных общеобразовательных программ и методик в области преподавания краеведения.</a:t>
            </a:r>
          </a:p>
          <a:p>
            <a:pPr lvl="0"/>
            <a:r>
              <a:rPr lang="ru-RU" sz="3400" dirty="0"/>
              <a:t>Ознакомление с возможностями применения современных педагогических технологий в работе детских объединений по краеведению.</a:t>
            </a:r>
          </a:p>
          <a:p>
            <a:pPr lvl="0"/>
            <a:r>
              <a:rPr lang="ru-RU" sz="3400" dirty="0"/>
              <a:t>Организация обмена </a:t>
            </a:r>
            <a:r>
              <a:rPr lang="ru-RU" sz="3400" dirty="0" smtClean="0"/>
              <a:t>актуальным </a:t>
            </a:r>
            <a:r>
              <a:rPr lang="ru-RU" sz="3400" dirty="0"/>
              <a:t>опытом участников МО.</a:t>
            </a:r>
          </a:p>
          <a:p>
            <a:pPr lvl="0"/>
            <a:r>
              <a:rPr lang="ru-RU" sz="3400" dirty="0"/>
              <a:t>Анализ состояния образовательной деятельности в детских образовательных объединениях краеведческого профиля.</a:t>
            </a:r>
          </a:p>
          <a:p>
            <a:pPr lvl="0"/>
            <a:r>
              <a:rPr lang="ru-RU" sz="3400" dirty="0"/>
              <a:t>Создание банка </a:t>
            </a:r>
            <a:r>
              <a:rPr lang="ru-RU" sz="3400" dirty="0" smtClean="0"/>
              <a:t>педагогического опыта </a:t>
            </a:r>
            <a:r>
              <a:rPr lang="ru-RU" sz="3400" dirty="0"/>
              <a:t>по тематике заседаний МО.</a:t>
            </a:r>
          </a:p>
          <a:p>
            <a:pPr marL="0" indent="0"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1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484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Программа деятельности </a:t>
            </a:r>
            <a:br>
              <a:rPr lang="ru-RU" sz="3600" b="1" dirty="0" smtClean="0"/>
            </a:br>
            <a:r>
              <a:rPr lang="ru-RU" sz="3600" b="1" dirty="0" smtClean="0"/>
              <a:t>методического объединения</a:t>
            </a:r>
            <a:endParaRPr lang="ru-RU" sz="3600" b="1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Принцип разнообразия деятельности</a:t>
            </a:r>
          </a:p>
          <a:p>
            <a:r>
              <a:rPr lang="ru-RU" sz="2800" dirty="0" smtClean="0"/>
              <a:t>Принцип индивидуального подхода</a:t>
            </a:r>
          </a:p>
          <a:p>
            <a:r>
              <a:rPr lang="ru-RU" sz="2800" dirty="0" smtClean="0"/>
              <a:t>Принцип осмысленного подхода </a:t>
            </a:r>
            <a:endParaRPr lang="ru-RU" sz="2800" dirty="0"/>
          </a:p>
        </p:txBody>
      </p:sp>
      <p:pic>
        <p:nvPicPr>
          <p:cNvPr id="15" name="Picture 2" descr="C:\Users\Пользователь\Desktop\Konkurs_YM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657600"/>
            <a:ext cx="4119818" cy="262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1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130880"/>
          </a:xfrm>
        </p:spPr>
        <p:txBody>
          <a:bodyPr>
            <a:normAutofit/>
          </a:bodyPr>
          <a:lstStyle/>
          <a:p>
            <a:r>
              <a:rPr lang="ru-RU" sz="2700" b="1" dirty="0" smtClean="0"/>
              <a:t>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600" b="1" dirty="0" smtClean="0"/>
              <a:t> </a:t>
            </a:r>
            <a:r>
              <a:rPr lang="ru-RU" sz="3200" b="1" dirty="0" smtClean="0"/>
              <a:t>Организация работы МО</a:t>
            </a:r>
            <a:endParaRPr lang="ru-RU" sz="3200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41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400" dirty="0" smtClean="0"/>
              <a:t>	</a:t>
            </a:r>
            <a:r>
              <a:rPr lang="ru-RU" sz="2800" b="1" dirty="0" smtClean="0"/>
              <a:t>Очная форма: </a:t>
            </a:r>
            <a:r>
              <a:rPr lang="ru-RU" sz="2800" dirty="0" smtClean="0"/>
              <a:t>заседание МО</a:t>
            </a:r>
          </a:p>
          <a:p>
            <a:pPr algn="ctr">
              <a:buNone/>
            </a:pPr>
            <a:r>
              <a:rPr lang="ru-RU" sz="2800" b="1" dirty="0" smtClean="0"/>
              <a:t>	Заочная форма: </a:t>
            </a:r>
            <a:r>
              <a:rPr lang="ru-RU" sz="2800" dirty="0" smtClean="0"/>
              <a:t>выполнение заданий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971800"/>
            <a:ext cx="6639833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1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077200" cy="3048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Тематика заседаний в 2018 году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 </a:t>
            </a:r>
            <a:endParaRPr lang="ru-RU" sz="3600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609600" y="1295400"/>
            <a:ext cx="8382000" cy="556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Модуль 1.</a:t>
            </a:r>
            <a:r>
              <a:rPr lang="ru-RU" sz="2800" dirty="0" smtClean="0"/>
              <a:t> </a:t>
            </a:r>
          </a:p>
          <a:p>
            <a:pPr algn="ctr">
              <a:buNone/>
            </a:pPr>
            <a:r>
              <a:rPr lang="ru-RU" sz="2800" dirty="0" smtClean="0"/>
              <a:t>Активные средства обучения в процессе краеведческой работы с обучающимися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170130"/>
            <a:ext cx="4076700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1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308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> Тематика заседаний в 2018 году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207082"/>
            <a:ext cx="8229600" cy="49190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Модуль 2. </a:t>
            </a:r>
          </a:p>
          <a:p>
            <a:pPr marL="0" indent="0" algn="ctr">
              <a:buNone/>
            </a:pPr>
            <a:r>
              <a:rPr lang="ru-RU" sz="2800" dirty="0" smtClean="0"/>
              <a:t>Индивидуализация в процессе краеведческой работы с обучающимися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2895600"/>
            <a:ext cx="4953000" cy="32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219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467600" cy="9906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>Тематика заседаний в </a:t>
            </a:r>
            <a:r>
              <a:rPr lang="ru-RU" sz="3600" b="1" dirty="0" smtClean="0"/>
              <a:t>2019 </a:t>
            </a:r>
            <a:r>
              <a:rPr lang="ru-RU" sz="3600" b="1" dirty="0"/>
              <a:t>году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algn="ctr">
              <a:buNone/>
            </a:pPr>
            <a:r>
              <a:rPr lang="ru-RU" b="1" dirty="0"/>
              <a:t>Модуль 1.</a:t>
            </a:r>
            <a:r>
              <a:rPr lang="ru-RU" dirty="0"/>
              <a:t> </a:t>
            </a:r>
          </a:p>
          <a:p>
            <a:pPr algn="ctr">
              <a:buNone/>
            </a:pPr>
            <a:r>
              <a:rPr lang="ru-RU" dirty="0" smtClean="0"/>
              <a:t>Проектная деятельность в процессе краеведческой работы с обучающимися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161098"/>
            <a:ext cx="3276600" cy="21848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588019"/>
            <a:ext cx="3124200" cy="2083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61098"/>
            <a:ext cx="3009900" cy="200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1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>Тематика заседаний в 2019 году 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51937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Модуль 2. </a:t>
            </a:r>
          </a:p>
          <a:p>
            <a:pPr marL="0" indent="0" algn="ctr">
              <a:buNone/>
            </a:pPr>
            <a:r>
              <a:rPr lang="ru-RU" sz="2800" dirty="0" smtClean="0"/>
              <a:t>Дополнительные общеобразовательные общеразвивающие программы</a:t>
            </a:r>
            <a:endParaRPr lang="ru-RU" sz="2400" dirty="0"/>
          </a:p>
          <a:p>
            <a:endParaRPr lang="ru-RU" dirty="0"/>
          </a:p>
        </p:txBody>
      </p:sp>
      <p:pic>
        <p:nvPicPr>
          <p:cNvPr id="7" name="Picture 2" descr="C:\Users\Пользователь\Desktop\Konkurs_YM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352800"/>
            <a:ext cx="4119818" cy="2625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73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1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502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Определение мотивов посещения МО 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Мотив «Познание» – 100%</a:t>
            </a:r>
          </a:p>
          <a:p>
            <a:r>
              <a:rPr lang="ru-RU" dirty="0" smtClean="0"/>
              <a:t>Мотив «Достижение успеха» – 55,3%</a:t>
            </a:r>
          </a:p>
          <a:p>
            <a:r>
              <a:rPr lang="ru-RU" dirty="0" smtClean="0"/>
              <a:t>Мотив «Общение» – 55,3 %</a:t>
            </a:r>
          </a:p>
          <a:p>
            <a:r>
              <a:rPr lang="ru-RU" dirty="0" smtClean="0"/>
              <a:t>Мотив «Релаксация» - 10,5%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293206"/>
            <a:ext cx="3429000" cy="183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180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Office Theme</vt:lpstr>
      <vt:lpstr>Л.А. Жибарева,  методист отдела краеведения  ГОУ ДО ЯО ЦДЮТурЭк</vt:lpstr>
      <vt:lpstr> Цель и задачи методического объединения </vt:lpstr>
      <vt:lpstr>Программа деятельности  методического объединения</vt:lpstr>
      <vt:lpstr>   Организация работы МО</vt:lpstr>
      <vt:lpstr>Тематика заседаний в 2018 году   </vt:lpstr>
      <vt:lpstr>  Тематика заседаний в 2018 году  </vt:lpstr>
      <vt:lpstr> Тематика заседаний в 2019 году</vt:lpstr>
      <vt:lpstr> Тематика заседаний в 2019 году </vt:lpstr>
      <vt:lpstr>Определение мотивов посещения МО </vt:lpstr>
      <vt:lpstr>В итоге участники  методического объединения: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образовательных практик организаций отдыха детей и их оздоровления  "Смена мечты»</dc:title>
  <dc:creator>Svetlana</dc:creator>
  <cp:lastModifiedBy>RePack by Diakov</cp:lastModifiedBy>
  <cp:revision>110</cp:revision>
  <dcterms:created xsi:type="dcterms:W3CDTF">2018-10-09T07:17:18Z</dcterms:created>
  <dcterms:modified xsi:type="dcterms:W3CDTF">2019-05-23T08:03:53Z</dcterms:modified>
</cp:coreProperties>
</file>