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7" r:id="rId5"/>
    <p:sldId id="268" r:id="rId6"/>
    <p:sldId id="256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548680"/>
            <a:ext cx="7200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Подходы к индивидуализации при реализации дополнительных общеобразовательных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программ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Жанна Германовна Ерофеева,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методист ГОУ ЯО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«Центр детского и юношеского туризма и экскурсий»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Продукт: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908720"/>
            <a:ext cx="7139136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Оля 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составление и защита эмблемы микрорайона.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Игорь 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– вопрос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на викторину по микрорайону.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Артем С.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фотоальбом (фотовыставка) «Прошлое и настоящее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микрорайона».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Пользователь\Desktop\гифы для ЖАННЫ\1370867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51720" cy="2492896"/>
          </a:xfrm>
          <a:prstGeom prst="rect">
            <a:avLst/>
          </a:prstGeom>
          <a:noFill/>
        </p:spPr>
      </p:pic>
      <p:pic>
        <p:nvPicPr>
          <p:cNvPr id="5" name="Picture 5" descr="C:\Users\Пользователь\Desktop\гифы для ЖАННЫ\cncpt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1512168" cy="1584176"/>
          </a:xfrm>
          <a:prstGeom prst="rect">
            <a:avLst/>
          </a:prstGeom>
          <a:noFill/>
        </p:spPr>
      </p:pic>
      <p:pic>
        <p:nvPicPr>
          <p:cNvPr id="6" name="Picture 6" descr="C:\Users\Пользователь\Desktop\гифы для ЖАННЫ\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581128"/>
            <a:ext cx="1320147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Индивидуальный учебный план </a:t>
            </a:r>
            <a:r>
              <a:rPr lang="ru-RU" sz="4000" dirty="0" smtClean="0"/>
              <a:t>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обучающегося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закон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Федерации"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1008112"/>
          </a:xfrm>
        </p:spPr>
        <p:txBody>
          <a:bodyPr>
            <a:noAutofit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 «Край, в котором хочется жить»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352928" cy="39604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программы является создание условий для воспитания у младших школьников уважительного отношения к историческим и культурным ценностям своего края средствами экскурсионной и краеведческой работы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раздела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«История микрорайона школы»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района, его история. Название улиц, рассказ о людях, в честь которых названы улицы. Знаменитые земляки. Достопримечательности микрорайона. Предприятия и учреждения микрорайона. Правила поведения во время экскурсий, правила дорожного движения.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Обучающиеся должны знать: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историю микрорайона, основные предприятия и учреждения микрорайона;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улиц, достопримечательности своего района.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гифы для ЖАННЫ\1370867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2268251" cy="2160240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Desktop\гифы для ЖАННЫ\cncpt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1456162" cy="1368152"/>
          </a:xfrm>
          <a:prstGeom prst="rect">
            <a:avLst/>
          </a:prstGeom>
          <a:noFill/>
        </p:spPr>
      </p:pic>
      <p:pic>
        <p:nvPicPr>
          <p:cNvPr id="1030" name="Picture 6" descr="C:\Users\Пользователь\Desktop\гифы для ЖАННЫ\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221088"/>
            <a:ext cx="1597360" cy="191683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1"/>
            <a:ext cx="72767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Оля Б.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Характеристика личностных качеств: активная, непосредственная, обладает лидерскими качествами, работоспособная, стремится к получению новых  знаний;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Основания для создания индивидуального маршрута:  поддержать одаренного ребенка.</a:t>
            </a:r>
          </a:p>
          <a:p>
            <a:pPr marL="342900" indent="-3429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Игорь А.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Характеристика личностных качеств: низкий уровень необходимых для работы знаний, умений и навыков, постоянное требование помощи педагога, низкий темп работы;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Основания для создания индивидуального маршрута: помочь Игорю  А освоить  программу.</a:t>
            </a:r>
          </a:p>
          <a:p>
            <a:pPr marL="342900" indent="-342900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Артем С.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Характеристика личностных качеств:  пришел в объединение «за компанию», творчески одаренный человек, увлекающийся фотографией;</a:t>
            </a:r>
          </a:p>
          <a:p>
            <a:pPr marL="457200" indent="-457200"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Основания для создания индивидуального маршрута:  помочь Артему С. реализовать свои интересы, заинтересовать заниматься в объединении.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История микрорайона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Пользователь\Desktop\гифы для ЖАННЫ\13708672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51720" cy="2393504"/>
          </a:xfrm>
          <a:prstGeom prst="rect">
            <a:avLst/>
          </a:prstGeom>
          <a:noFill/>
        </p:spPr>
      </p:pic>
      <p:pic>
        <p:nvPicPr>
          <p:cNvPr id="6" name="Picture 5" descr="C:\Users\Пользователь\Desktop\гифы для ЖАННЫ\cncpt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1512168" cy="1368152"/>
          </a:xfrm>
          <a:prstGeom prst="rect">
            <a:avLst/>
          </a:prstGeom>
          <a:noFill/>
        </p:spPr>
      </p:pic>
      <p:pic>
        <p:nvPicPr>
          <p:cNvPr id="7" name="Picture 6" descr="C:\Users\Пользователь\Desktop\гифы для ЖАННЫ\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21088"/>
            <a:ext cx="1597360" cy="19168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63688" y="764704"/>
            <a:ext cx="712879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Оля Б.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под руководством педагога составить план разговора с родственниками о том, что было раньше на месте микрорайона.</a:t>
            </a:r>
          </a:p>
          <a:p>
            <a:pPr marL="342900" indent="-342900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19672" y="2559973"/>
            <a:ext cx="676875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Игорь А.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подумать, каким будет микрорайон через 100 лет.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051720" y="4602904"/>
            <a:ext cx="709228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Артем С.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найти в Интернете старые фото микрорайона.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Улицы микрорайона: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052737"/>
            <a:ext cx="6923112" cy="4824536"/>
          </a:xfrm>
        </p:spPr>
        <p:txBody>
          <a:bodyPr/>
          <a:lstStyle/>
          <a:p>
            <a:pPr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Оля Б.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сообщение о том, почему улица, на которой живет обучающийся (расположена школа), имеет такое название.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Игорь А.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подписать на карте, предложенной педагогом, название улиц.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Артем С.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отметить на карте (приклеить изображения) достопримечательности (знаменательные места) микрорайона.</a:t>
            </a:r>
          </a:p>
          <a:p>
            <a:endParaRPr lang="ru-RU" dirty="0"/>
          </a:p>
        </p:txBody>
      </p:sp>
      <p:pic>
        <p:nvPicPr>
          <p:cNvPr id="4" name="Picture 3" descr="C:\Users\Пользователь\Desktop\гифы для ЖАННЫ\1370867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7704" cy="2393504"/>
          </a:xfrm>
          <a:prstGeom prst="rect">
            <a:avLst/>
          </a:prstGeom>
          <a:noFill/>
        </p:spPr>
      </p:pic>
      <p:pic>
        <p:nvPicPr>
          <p:cNvPr id="5" name="Picture 5" descr="C:\Users\Пользователь\Desktop\гифы для ЖАННЫ\cncpt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1512168" cy="1368152"/>
          </a:xfrm>
          <a:prstGeom prst="rect">
            <a:avLst/>
          </a:prstGeom>
          <a:noFill/>
        </p:spPr>
      </p:pic>
      <p:pic>
        <p:nvPicPr>
          <p:cNvPr id="6" name="Picture 6" descr="C:\Users\Пользователь\Desktop\гифы для ЖАННЫ\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21088"/>
            <a:ext cx="159736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Достопримечательности, предприятия микрорайона: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412776"/>
            <a:ext cx="7067128" cy="4464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Оля Б.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самостоятельно составить рассказ о предприятии микрорайона, на котором работают родители (рассказать о человеке, которому установлен памятник).</a:t>
            </a:r>
          </a:p>
          <a:p>
            <a:pPr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Игорь А.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рассказать по предложенному плану о предприятиях (учреждениях) микрорайона.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Артем С.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фото достопримечательностей микрорайона.</a:t>
            </a:r>
          </a:p>
          <a:p>
            <a:endParaRPr lang="ru-RU" dirty="0"/>
          </a:p>
        </p:txBody>
      </p:sp>
      <p:pic>
        <p:nvPicPr>
          <p:cNvPr id="4" name="Picture 3" descr="C:\Users\Пользователь\Desktop\гифы для ЖАННЫ\1370867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29530" cy="2420888"/>
          </a:xfrm>
          <a:prstGeom prst="rect">
            <a:avLst/>
          </a:prstGeom>
          <a:noFill/>
        </p:spPr>
      </p:pic>
      <p:pic>
        <p:nvPicPr>
          <p:cNvPr id="5" name="Picture 5" descr="C:\Users\Пользователь\Desktop\гифы для ЖАННЫ\cncpt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1512168" cy="1584176"/>
          </a:xfrm>
          <a:prstGeom prst="rect">
            <a:avLst/>
          </a:prstGeom>
          <a:noFill/>
        </p:spPr>
      </p:pic>
      <p:pic>
        <p:nvPicPr>
          <p:cNvPr id="6" name="Picture 6" descr="C:\Users\Пользователь\Desktop\гифы для ЖАННЫ\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581128"/>
            <a:ext cx="1320147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465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Дополнительная образовательная программа «Край, в котором хочется жить» </vt:lpstr>
      <vt:lpstr>Содержание раздела «История микрорайона школы»</vt:lpstr>
      <vt:lpstr>Обучающиеся должны знать: </vt:lpstr>
      <vt:lpstr>Презентация PowerPoint</vt:lpstr>
      <vt:lpstr>История микрорайона: </vt:lpstr>
      <vt:lpstr>Улицы микрорайона: </vt:lpstr>
      <vt:lpstr>Достопримечательности, предприятия микрорайона: </vt:lpstr>
      <vt:lpstr>Продукт: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45</cp:revision>
  <dcterms:created xsi:type="dcterms:W3CDTF">2014-10-08T10:00:02Z</dcterms:created>
  <dcterms:modified xsi:type="dcterms:W3CDTF">2014-10-12T06:12:29Z</dcterms:modified>
</cp:coreProperties>
</file>