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Подходы к индивидуализации образовательной деятельности обучающихся в рамках участия их в массовых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мероприятиях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44958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>
              <a:defRPr/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Паршина Светлана Анатольевна,</a:t>
            </a:r>
          </a:p>
          <a:p>
            <a:pPr algn="r">
              <a:defRPr/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заместитель директора ГОУ ЯО «Центр детского и юношеского туризма и экскурсий» по информационно-методической работе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Патриотическая экспедиция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Моя Родина – </a:t>
            </a:r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</a:rPr>
              <a:t>Ярославия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98637"/>
            <a:ext cx="8458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Выбор</a:t>
            </a:r>
            <a:r>
              <a:rPr lang="ru-RU" dirty="0" smtClean="0"/>
              <a:t> образовательной траектории участников проекта </a:t>
            </a:r>
            <a:r>
              <a:rPr lang="ru-RU" b="1" dirty="0" smtClean="0"/>
              <a:t>зависит от множества факторов</a:t>
            </a:r>
            <a:r>
              <a:rPr lang="ru-RU" dirty="0" smtClean="0"/>
              <a:t>: </a:t>
            </a:r>
          </a:p>
          <a:p>
            <a:pPr lvl="0"/>
            <a:r>
              <a:rPr lang="ru-RU" sz="3000" i="1" dirty="0" smtClean="0"/>
              <a:t>Возрастные особенности ребенка</a:t>
            </a:r>
          </a:p>
          <a:p>
            <a:pPr lvl="0"/>
            <a:r>
              <a:rPr lang="ru-RU" sz="3000" i="1" dirty="0" smtClean="0"/>
              <a:t>Его личностные особенности</a:t>
            </a:r>
          </a:p>
          <a:p>
            <a:pPr lvl="0"/>
            <a:r>
              <a:rPr lang="ru-RU" sz="3000" i="1" dirty="0" smtClean="0"/>
              <a:t>Удаленность объектов экспедиции от места проживания участника</a:t>
            </a:r>
          </a:p>
          <a:p>
            <a:pPr lvl="0"/>
            <a:r>
              <a:rPr lang="ru-RU" sz="3000" i="1" dirty="0" smtClean="0"/>
              <a:t>Традиции и уклад семьи</a:t>
            </a:r>
          </a:p>
          <a:p>
            <a:pPr lvl="0"/>
            <a:r>
              <a:rPr lang="ru-RU" sz="3000" i="1" dirty="0" smtClean="0"/>
              <a:t>Финансовые возможности семьи, в т.ч. и наличие личного транспорта и т.д.</a:t>
            </a:r>
          </a:p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5800" y="228600"/>
            <a:ext cx="1476375" cy="1557337"/>
            <a:chOff x="1741" y="7379"/>
            <a:chExt cx="7522" cy="6948"/>
          </a:xfrm>
        </p:grpSpPr>
        <p:pic>
          <p:nvPicPr>
            <p:cNvPr id="5" name="Picture 3" descr="map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93" y="7379"/>
              <a:ext cx="5970" cy="6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1189516385abdgQ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1" y="10979"/>
              <a:ext cx="2872" cy="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Точки входа участников в проект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800" dirty="0" smtClean="0"/>
              <a:t>Школа. Учитель</a:t>
            </a:r>
          </a:p>
          <a:p>
            <a:pPr lvl="0"/>
            <a:r>
              <a:rPr lang="ru-RU" sz="2800" dirty="0" smtClean="0"/>
              <a:t>Семья</a:t>
            </a:r>
          </a:p>
          <a:p>
            <a:pPr lvl="0"/>
            <a:r>
              <a:rPr lang="ru-RU" sz="2800" dirty="0" smtClean="0"/>
              <a:t>Окружение, друзья</a:t>
            </a:r>
          </a:p>
          <a:p>
            <a:pPr lvl="0"/>
            <a:r>
              <a:rPr lang="ru-RU" sz="2800" dirty="0" smtClean="0"/>
              <a:t>Сам проявил инициативу</a:t>
            </a:r>
          </a:p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Отбор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образовательного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содержания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 smtClean="0"/>
              <a:t>Отбор содержания по интересам</a:t>
            </a:r>
          </a:p>
          <a:p>
            <a:r>
              <a:rPr lang="ru-RU" sz="2800" dirty="0" smtClean="0"/>
              <a:t>Маршрут путешествия </a:t>
            </a:r>
            <a:r>
              <a:rPr lang="ru-RU" sz="2800" dirty="0" err="1" smtClean="0"/>
              <a:t>простраивается</a:t>
            </a:r>
            <a:r>
              <a:rPr lang="ru-RU" sz="2800" dirty="0" smtClean="0"/>
              <a:t> самостоятельно, либо используется готовый маршрут из предложенного перечня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Выбор инструмента рефлексии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2286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Маршрутная книжка участника, знак экспедиции</a:t>
            </a:r>
          </a:p>
          <a:p>
            <a:r>
              <a:rPr lang="ru-RU" sz="2800" dirty="0" smtClean="0"/>
              <a:t>Сочинение</a:t>
            </a:r>
          </a:p>
          <a:p>
            <a:r>
              <a:rPr lang="ru-RU" sz="2800" dirty="0" smtClean="0"/>
              <a:t>Фотографии</a:t>
            </a:r>
          </a:p>
          <a:p>
            <a:r>
              <a:rPr lang="ru-RU" sz="2800" dirty="0" smtClean="0"/>
              <a:t>Новый экскурсионный маршрут и т.д.</a:t>
            </a:r>
            <a:endParaRPr lang="ru-RU" sz="2800" dirty="0"/>
          </a:p>
        </p:txBody>
      </p:sp>
      <p:pic>
        <p:nvPicPr>
          <p:cNvPr id="4" name="Picture 2" descr="C:\Documents and Settings\Учитель\Рабочий стол\2013_10_22\IMG_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0"/>
            <a:ext cx="5257800" cy="362382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Патриотическая экспедиция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«Моя Родина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Ярославия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Цель экспедиции «Моя Родина - Россия»:</a:t>
            </a:r>
            <a:r>
              <a:rPr lang="ru-RU" dirty="0" smtClean="0"/>
              <a:t> создать условия для формирования у детей и молодёжи гражданственности и патриотизма как важнейших духовно-нравственных и социальных ценностей.</a:t>
            </a:r>
          </a:p>
          <a:p>
            <a:pPr>
              <a:buNone/>
            </a:pPr>
            <a:r>
              <a:rPr lang="ru-RU" b="1" dirty="0" smtClean="0"/>
              <a:t>Задачи экспедиции: </a:t>
            </a:r>
            <a:endParaRPr lang="ru-RU" dirty="0" smtClean="0"/>
          </a:p>
          <a:p>
            <a:pPr lvl="0"/>
            <a:r>
              <a:rPr lang="ru-RU" dirty="0" smtClean="0"/>
              <a:t>расширение знаний молодого поколения об историческом, культурном и природном наследии родного края;</a:t>
            </a:r>
          </a:p>
          <a:p>
            <a:pPr lvl="0"/>
            <a:r>
              <a:rPr lang="ru-RU" dirty="0" smtClean="0"/>
              <a:t>формирование у детей и молодёжи навыков здорового и безопасного образа жизни и активной жизненной позиции;</a:t>
            </a:r>
          </a:p>
          <a:p>
            <a:pPr lvl="0"/>
            <a:r>
              <a:rPr lang="ru-RU" dirty="0" smtClean="0"/>
              <a:t>активизация познавательной деятельности обучающихся средствами туризма и краеведения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943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Фамилия, имя обучающегося: </a:t>
            </a:r>
            <a:r>
              <a:rPr lang="ru-RU" b="1" dirty="0" smtClean="0"/>
              <a:t>Оля Б.</a:t>
            </a:r>
            <a:endParaRPr lang="ru-RU" dirty="0" smtClean="0"/>
          </a:p>
          <a:p>
            <a:r>
              <a:rPr lang="ru-RU" dirty="0" smtClean="0"/>
              <a:t>Возраст: 8 лет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Характеристика личностных качеств</a:t>
            </a:r>
            <a:r>
              <a:rPr lang="ru-RU" dirty="0" smtClean="0"/>
              <a:t>: активная, непосредственная, обладает лидерскими качествами, работоспособная, стремится к получению новых знаний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Точки </a:t>
            </a:r>
            <a:r>
              <a:rPr lang="ru-RU" b="1" dirty="0" smtClean="0"/>
              <a:t>входа – </a:t>
            </a:r>
            <a:r>
              <a:rPr lang="ru-RU" dirty="0" smtClean="0"/>
              <a:t>школа, семья</a:t>
            </a:r>
          </a:p>
          <a:p>
            <a:r>
              <a:rPr lang="ru-RU" b="1" dirty="0" smtClean="0"/>
              <a:t>Тематика </a:t>
            </a:r>
            <a:r>
              <a:rPr lang="ru-RU" dirty="0" smtClean="0"/>
              <a:t>– природные богатства, дорогами дружбы</a:t>
            </a:r>
          </a:p>
          <a:p>
            <a:r>
              <a:rPr lang="ru-RU" b="1" dirty="0" smtClean="0"/>
              <a:t>Выбор инструмента рефлексии</a:t>
            </a:r>
            <a:r>
              <a:rPr lang="ru-RU" dirty="0" smtClean="0"/>
              <a:t> – знак экспедиции, сочинение, рисунки, фотографии,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Фамилия</a:t>
            </a:r>
            <a:r>
              <a:rPr lang="ru-RU" dirty="0" smtClean="0"/>
              <a:t>, имя обучающегося: </a:t>
            </a:r>
            <a:r>
              <a:rPr lang="ru-RU" b="1" dirty="0" smtClean="0"/>
              <a:t>Александр П.</a:t>
            </a:r>
            <a:endParaRPr lang="ru-RU" dirty="0" smtClean="0"/>
          </a:p>
          <a:p>
            <a:r>
              <a:rPr lang="ru-RU" dirty="0" smtClean="0"/>
              <a:t>Возраст: 14 лет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Характеристика личностных качеств</a:t>
            </a:r>
            <a:r>
              <a:rPr lang="ru-RU" dirty="0" smtClean="0"/>
              <a:t>: уравновешенный, кропотливый, романтичный, интеллектуал, увлекается историей и фотографией.</a:t>
            </a:r>
          </a:p>
          <a:p>
            <a:r>
              <a:rPr lang="ru-RU" b="1" dirty="0" smtClean="0"/>
              <a:t>Точки </a:t>
            </a:r>
            <a:r>
              <a:rPr lang="ru-RU" b="1" dirty="0" smtClean="0"/>
              <a:t>входа – </a:t>
            </a:r>
            <a:r>
              <a:rPr lang="ru-RU" dirty="0" smtClean="0"/>
              <a:t>школа, семья, окружение, сам проявил инициативу</a:t>
            </a:r>
          </a:p>
          <a:p>
            <a:r>
              <a:rPr lang="ru-RU" b="1" dirty="0" smtClean="0"/>
              <a:t>Тематика </a:t>
            </a:r>
            <a:r>
              <a:rPr lang="ru-RU" dirty="0" smtClean="0"/>
              <a:t>– «Никто не забыт, ничто не забыто», «Историко-архитектурные места» </a:t>
            </a:r>
          </a:p>
          <a:p>
            <a:r>
              <a:rPr lang="ru-RU" b="1" dirty="0" smtClean="0"/>
              <a:t>Выбор инструмента рефлексии</a:t>
            </a:r>
            <a:r>
              <a:rPr lang="ru-RU" dirty="0" smtClean="0"/>
              <a:t> – знак экспедиции, фотографии, экскурсионный </a:t>
            </a:r>
            <a:r>
              <a:rPr lang="ru-RU" dirty="0" smtClean="0"/>
              <a:t>маршрут</a:t>
            </a:r>
            <a:endParaRPr lang="ru-RU" dirty="0" smtClean="0"/>
          </a:p>
        </p:txBody>
      </p:sp>
      <p:pic>
        <p:nvPicPr>
          <p:cNvPr id="1026" name="Picture 2" descr="C:\Новый ПК\Печатная продукция\Рабочий материал_рисунки\люди\1337057617_kids-5.jpg"/>
          <p:cNvPicPr>
            <a:picLocks noChangeAspect="1" noChangeArrowheads="1"/>
          </p:cNvPicPr>
          <p:nvPr/>
        </p:nvPicPr>
        <p:blipFill>
          <a:blip r:embed="rId2"/>
          <a:srcRect l="76800" t="67200" r="2400" b="7200"/>
          <a:stretch>
            <a:fillRect/>
          </a:stretch>
        </p:blipFill>
        <p:spPr bwMode="auto">
          <a:xfrm>
            <a:off x="7543800" y="380999"/>
            <a:ext cx="1019175" cy="1254369"/>
          </a:xfrm>
          <a:prstGeom prst="rect">
            <a:avLst/>
          </a:prstGeom>
          <a:noFill/>
        </p:spPr>
      </p:pic>
      <p:pic>
        <p:nvPicPr>
          <p:cNvPr id="5" name="Picture 2" descr="C:\Новый ПК\Печатная продукция\Рабочий материал_рисунки\люди\1337057617_kids-5.jpg"/>
          <p:cNvPicPr>
            <a:picLocks noChangeAspect="1" noChangeArrowheads="1"/>
          </p:cNvPicPr>
          <p:nvPr/>
        </p:nvPicPr>
        <p:blipFill>
          <a:blip r:embed="rId2"/>
          <a:srcRect l="60800" t="67200" r="21600" b="5600"/>
          <a:stretch>
            <a:fillRect/>
          </a:stretch>
        </p:blipFill>
        <p:spPr bwMode="auto">
          <a:xfrm>
            <a:off x="7848600" y="3276600"/>
            <a:ext cx="990600" cy="1386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211</Words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Подходы к индивидуализации образовательной деятельности обучающихся в рамках участия их в массовых мероприятиях</vt:lpstr>
      <vt:lpstr>Патриотическая экспедиция  «Моя Родина – Ярославия»</vt:lpstr>
      <vt:lpstr>Слайд 3</vt:lpstr>
      <vt:lpstr>Выбор инструмента рефлексии</vt:lpstr>
      <vt:lpstr>Патриотическая экспедиция  «Моя Родина – Ярославия»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индивидуализации образовательной деятельности обучающихся в рамках участия их в массовых мероприятиях</dc:title>
  <dc:creator>Svetlana</dc:creator>
  <cp:lastModifiedBy>Svetlana</cp:lastModifiedBy>
  <cp:revision>13</cp:revision>
  <dcterms:created xsi:type="dcterms:W3CDTF">2014-10-10T09:25:27Z</dcterms:created>
  <dcterms:modified xsi:type="dcterms:W3CDTF">2014-10-10T12:00:21Z</dcterms:modified>
</cp:coreProperties>
</file>