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44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B494-2906-428D-9304-1AEDCB1141F8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B6C2C6B-76EA-458B-9E36-76409BE90D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B494-2906-428D-9304-1AEDCB1141F8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2C6B-76EA-458B-9E36-76409BE90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B494-2906-428D-9304-1AEDCB1141F8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2C6B-76EA-458B-9E36-76409BE90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B494-2906-428D-9304-1AEDCB1141F8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2C6B-76EA-458B-9E36-76409BE90D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B494-2906-428D-9304-1AEDCB1141F8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B6C2C6B-76EA-458B-9E36-76409BE90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B494-2906-428D-9304-1AEDCB1141F8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2C6B-76EA-458B-9E36-76409BE90D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B494-2906-428D-9304-1AEDCB1141F8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2C6B-76EA-458B-9E36-76409BE90D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B494-2906-428D-9304-1AEDCB1141F8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2C6B-76EA-458B-9E36-76409BE90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B494-2906-428D-9304-1AEDCB1141F8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2C6B-76EA-458B-9E36-76409BE90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B494-2906-428D-9304-1AEDCB1141F8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C2C6B-76EA-458B-9E36-76409BE90D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B494-2906-428D-9304-1AEDCB1141F8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B6C2C6B-76EA-458B-9E36-76409BE90D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117B494-2906-428D-9304-1AEDCB1141F8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B6C2C6B-76EA-458B-9E36-76409BE90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Логинова А.Н., директор ГОУ ДО ЯО «Центр детского и юношеского туризма и экскурсий»,</a:t>
            </a:r>
          </a:p>
          <a:p>
            <a:r>
              <a:rPr lang="ru-RU" sz="2000" dirty="0" smtClean="0"/>
              <a:t>Трофимова И.А., директор МОУ </a:t>
            </a:r>
            <a:r>
              <a:rPr lang="ru-RU" sz="2000" dirty="0" err="1" smtClean="0"/>
              <a:t>Глебовская</a:t>
            </a:r>
            <a:r>
              <a:rPr lang="ru-RU" sz="2000" dirty="0" smtClean="0"/>
              <a:t> СОШ Рыбинского МР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Проект 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«Современный менеджер туризма»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Цель проекта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Предпрофессиональная</a:t>
            </a:r>
            <a:r>
              <a:rPr lang="ru-RU" sz="2800" dirty="0" smtClean="0"/>
              <a:t> подготовка обучающихся в сфере туризма</a:t>
            </a:r>
          </a:p>
          <a:p>
            <a:endParaRPr lang="ru-RU" dirty="0"/>
          </a:p>
        </p:txBody>
      </p:sp>
      <p:pic>
        <p:nvPicPr>
          <p:cNvPr id="11" name="Picture 2" descr="C:\Users\Александра\Desktop\Будущее рынка труда _ Атлас новых профессий_files\1d3a0711599bf75147f0a5fda8066ebd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714620"/>
            <a:ext cx="6572250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Участники проекта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 smtClean="0"/>
          </a:p>
          <a:p>
            <a:r>
              <a:rPr lang="ru-RU" dirty="0" smtClean="0"/>
              <a:t>МОУ </a:t>
            </a:r>
            <a:r>
              <a:rPr lang="ru-RU" dirty="0" err="1" smtClean="0"/>
              <a:t>Глебовская</a:t>
            </a:r>
            <a:r>
              <a:rPr lang="ru-RU" dirty="0" smtClean="0"/>
              <a:t> СОШ Рыбинского муниципального района</a:t>
            </a:r>
          </a:p>
          <a:p>
            <a:r>
              <a:rPr lang="ru-RU" dirty="0" smtClean="0"/>
              <a:t>ГОУ ДО ЯО «Центр детского и юношеского туризма и экскурсий»</a:t>
            </a:r>
          </a:p>
          <a:p>
            <a:r>
              <a:rPr lang="ru-RU" dirty="0" smtClean="0"/>
              <a:t>ГПОУ ЯО Ярославский торгово-экономический колледж</a:t>
            </a:r>
          </a:p>
          <a:p>
            <a:endParaRPr lang="ru-RU" sz="2400" dirty="0"/>
          </a:p>
        </p:txBody>
      </p:sp>
      <p:pic>
        <p:nvPicPr>
          <p:cNvPr id="2051" name="Picture 3" descr="C:\Users\Александра\Desktop\Будущее рынка труда _ Атлас новых профессий_files\98dca39db65b008e73cf60cfe66f25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857232"/>
            <a:ext cx="6438900" cy="2952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Продукты проекта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500174"/>
            <a:ext cx="3749040" cy="4519626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Дополнительная общеобразовательная </a:t>
            </a:r>
            <a:r>
              <a:rPr lang="ru-RU" sz="2400" dirty="0" err="1" smtClean="0"/>
              <a:t>общеразвивающая</a:t>
            </a:r>
            <a:r>
              <a:rPr lang="ru-RU" sz="2400" dirty="0" smtClean="0"/>
              <a:t> программа </a:t>
            </a:r>
            <a:r>
              <a:rPr lang="ru-RU" sz="2400" b="1" dirty="0" smtClean="0"/>
              <a:t>«Бренд-менеджер территории»</a:t>
            </a:r>
          </a:p>
          <a:p>
            <a:r>
              <a:rPr lang="ru-RU" sz="2400" dirty="0" smtClean="0"/>
              <a:t>Дополнительная общеобразовательная </a:t>
            </a:r>
            <a:r>
              <a:rPr lang="ru-RU" sz="2400" dirty="0" err="1" smtClean="0"/>
              <a:t>общеразвивающая</a:t>
            </a:r>
            <a:r>
              <a:rPr lang="ru-RU" sz="2400" dirty="0" smtClean="0"/>
              <a:t> программа </a:t>
            </a:r>
            <a:r>
              <a:rPr lang="ru-RU" sz="2400" b="1" dirty="0" smtClean="0"/>
              <a:t>«Режиссёр индивидуальных туров»</a:t>
            </a:r>
          </a:p>
          <a:p>
            <a:endParaRPr lang="ru-RU" sz="2400" dirty="0"/>
          </a:p>
        </p:txBody>
      </p:sp>
      <p:pic>
        <p:nvPicPr>
          <p:cNvPr id="3074" name="Picture 2" descr="C:\Users\Александра\Desktop\88ff10397b29ff18a456bdebc6cc429b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929066"/>
            <a:ext cx="1895475" cy="2214579"/>
          </a:xfrm>
          <a:prstGeom prst="rect">
            <a:avLst/>
          </a:prstGeom>
          <a:noFill/>
        </p:spPr>
      </p:pic>
      <p:pic>
        <p:nvPicPr>
          <p:cNvPr id="3075" name="Picture 3" descr="C:\Users\Александра\Desktop\ec1dfd48bb090d41a6f508000ff25de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500174"/>
            <a:ext cx="1895475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Этапы реализации проекта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Разработка и утверждение дополнительных общеобразовательных </a:t>
            </a:r>
            <a:r>
              <a:rPr lang="ru-RU" dirty="0" err="1" smtClean="0"/>
              <a:t>общеразвивающих</a:t>
            </a:r>
            <a:r>
              <a:rPr lang="ru-RU" dirty="0" smtClean="0"/>
              <a:t> программ</a:t>
            </a:r>
          </a:p>
          <a:p>
            <a:r>
              <a:rPr lang="ru-RU" dirty="0" smtClean="0"/>
              <a:t>Реализация ДООП в сетевой форме с 29 мая по 22 июня 2017 года на базе МОУ </a:t>
            </a:r>
            <a:r>
              <a:rPr lang="ru-RU" dirty="0" err="1" smtClean="0"/>
              <a:t>Глебовская</a:t>
            </a:r>
            <a:r>
              <a:rPr lang="ru-RU" dirty="0" smtClean="0"/>
              <a:t> СОШ Рыбинского МР в рамках профильного лагеря для 23 старшеклассников Рыбинского МР</a:t>
            </a:r>
          </a:p>
          <a:p>
            <a:r>
              <a:rPr lang="ru-RU" dirty="0" smtClean="0"/>
              <a:t>Реализация бизнес-планов выпускников ДООП в июле-августе 2017 года на базе курорта «Ярославское взморье»</a:t>
            </a:r>
          </a:p>
          <a:p>
            <a:r>
              <a:rPr lang="ru-RU" dirty="0" smtClean="0"/>
              <a:t>Организация практики студентов ГПОУ ЯО ЯТЭК в процессе реализации ДООП и стажировка на базе курорта «Ярославское взморье»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Нормативно-правовые и финансовые инструменты реализации проекта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Договор о реализации ДООП в сетевой форме между МОУ </a:t>
            </a:r>
            <a:r>
              <a:rPr lang="ru-RU" dirty="0" err="1" smtClean="0"/>
              <a:t>Глебовская</a:t>
            </a:r>
            <a:r>
              <a:rPr lang="ru-RU" dirty="0" smtClean="0"/>
              <a:t> СОШ Рыбинского МР, ГОУ ДО ЯО </a:t>
            </a:r>
            <a:r>
              <a:rPr lang="ru-RU" dirty="0" err="1" smtClean="0"/>
              <a:t>ЦДЮТурЭк</a:t>
            </a:r>
            <a:r>
              <a:rPr lang="ru-RU" dirty="0" smtClean="0"/>
              <a:t> и ГПОУ ЯО ЯТЭК</a:t>
            </a:r>
          </a:p>
          <a:p>
            <a:r>
              <a:rPr lang="ru-RU" dirty="0" smtClean="0"/>
              <a:t>Муниципальное задание МОУ </a:t>
            </a:r>
            <a:r>
              <a:rPr lang="ru-RU" dirty="0" err="1" smtClean="0"/>
              <a:t>Глебовская</a:t>
            </a:r>
            <a:r>
              <a:rPr lang="ru-RU" dirty="0" smtClean="0"/>
              <a:t> СОШ Рыбинского МР и государственные задания ГОУ ДО ЯО </a:t>
            </a:r>
            <a:r>
              <a:rPr lang="ru-RU" dirty="0" err="1" smtClean="0"/>
              <a:t>ЦДЮТурЭк</a:t>
            </a:r>
            <a:r>
              <a:rPr lang="ru-RU" dirty="0" smtClean="0"/>
              <a:t> и ГПОУ ЯО ЯТЭК</a:t>
            </a:r>
          </a:p>
          <a:p>
            <a:r>
              <a:rPr lang="ru-RU" dirty="0" smtClean="0"/>
              <a:t>Субсидия МОУ </a:t>
            </a:r>
            <a:r>
              <a:rPr lang="ru-RU" dirty="0" err="1" smtClean="0"/>
              <a:t>Глебовская</a:t>
            </a:r>
            <a:r>
              <a:rPr lang="ru-RU" dirty="0" smtClean="0"/>
              <a:t> СОШ Рыбинского МР из средств муниципальной целевой программы организации отдыха детей и их оздоровления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3"/>
                </a:solidFill>
              </a:rPr>
              <a:t>Проект «Современный менеджер туризма» - механизм развития </a:t>
            </a:r>
            <a:r>
              <a:rPr lang="ru-RU" sz="3200" smtClean="0">
                <a:solidFill>
                  <a:schemeClr val="accent3"/>
                </a:solidFill>
              </a:rPr>
              <a:t>и продвижения территории</a:t>
            </a:r>
            <a:endParaRPr lang="ru-RU" sz="3200" dirty="0">
              <a:solidFill>
                <a:schemeClr val="accent3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sz="3200" dirty="0" smtClean="0"/>
          </a:p>
          <a:p>
            <a:endParaRPr lang="ru-RU" dirty="0" smtClean="0"/>
          </a:p>
        </p:txBody>
      </p:sp>
      <p:pic>
        <p:nvPicPr>
          <p:cNvPr id="1026" name="Picture 2" descr="http://atlas100.ru/upload/resize_cache/iblock/f55/800_730_1/f5524d40ddac724c9af113a4d70c1db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7620000" cy="5014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226</Words>
  <Application>Microsoft Office PowerPoint</Application>
  <PresentationFormat>Экран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Справедливость</vt:lpstr>
      <vt:lpstr>Проект  «Современный менеджер туризма»</vt:lpstr>
      <vt:lpstr>Цель проекта</vt:lpstr>
      <vt:lpstr>Участники проекта</vt:lpstr>
      <vt:lpstr>Продукты проекта</vt:lpstr>
      <vt:lpstr>Этапы реализации проекта</vt:lpstr>
      <vt:lpstr>Нормативно-правовые и финансовые инструменты реализации проекта</vt:lpstr>
      <vt:lpstr>Проект «Современный менеджер туризма» - механизм развития и продвижения территории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Проекты образовательного туризма</dc:title>
  <dc:creator>Александра</dc:creator>
  <cp:lastModifiedBy>Александра</cp:lastModifiedBy>
  <cp:revision>24</cp:revision>
  <dcterms:created xsi:type="dcterms:W3CDTF">2016-11-12T06:40:37Z</dcterms:created>
  <dcterms:modified xsi:type="dcterms:W3CDTF">2017-05-19T05:51:08Z</dcterms:modified>
</cp:coreProperties>
</file>