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82" r:id="rId2"/>
    <p:sldId id="283" r:id="rId3"/>
    <p:sldId id="285" r:id="rId4"/>
    <p:sldId id="287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498" y="-1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2038E3-9A8F-485F-B197-2097762D6B4E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76BBEC-E740-45D5-B3E3-CA35F7DCD7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4F7FB"/>
              </a:clrFrom>
              <a:clrTo>
                <a:srgbClr val="F4F7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600200" y="609600"/>
            <a:ext cx="7086600" cy="57912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1800" b="1" dirty="0" smtClean="0"/>
          </a:p>
          <a:p>
            <a:pPr algn="ctr">
              <a:buNone/>
            </a:pPr>
            <a:r>
              <a:rPr lang="ru-RU" sz="2800" dirty="0" smtClean="0"/>
              <a:t>Дополнительная общеобразовательная </a:t>
            </a:r>
            <a:r>
              <a:rPr lang="ru-RU" sz="2800" dirty="0" err="1" smtClean="0"/>
              <a:t>общеразвивающая</a:t>
            </a:r>
            <a:r>
              <a:rPr lang="ru-RU" sz="2800" dirty="0" smtClean="0"/>
              <a:t> программа</a:t>
            </a:r>
          </a:p>
          <a:p>
            <a:pPr algn="ctr">
              <a:buNone/>
            </a:pPr>
            <a:r>
              <a:rPr lang="ru-RU" sz="2800" dirty="0" smtClean="0"/>
              <a:t>туристско-краеведческой направленности</a:t>
            </a:r>
          </a:p>
          <a:p>
            <a:pPr algn="ctr">
              <a:buNone/>
            </a:pPr>
            <a:r>
              <a:rPr lang="ru-RU" sz="3600" b="1" dirty="0" smtClean="0"/>
              <a:t>«Введение в туризм»</a:t>
            </a:r>
          </a:p>
          <a:p>
            <a:pPr algn="ctr">
              <a:buNone/>
            </a:pPr>
            <a:r>
              <a:rPr lang="ru-RU" sz="2800" dirty="0" smtClean="0"/>
              <a:t>Срок реализации – 36 часов</a:t>
            </a:r>
          </a:p>
          <a:p>
            <a:pPr algn="ctr">
              <a:buNone/>
            </a:pPr>
            <a:r>
              <a:rPr lang="ru-RU" sz="2800" dirty="0" smtClean="0"/>
              <a:t>Возраст обучающихся – 10-14 </a:t>
            </a:r>
            <a:r>
              <a:rPr lang="ru-RU" sz="2800" dirty="0" smtClean="0"/>
              <a:t>лет</a:t>
            </a:r>
          </a:p>
          <a:p>
            <a:pPr algn="ctr">
              <a:buNone/>
            </a:pPr>
            <a:endParaRPr lang="ru-RU" sz="2800" dirty="0" smtClean="0"/>
          </a:p>
          <a:p>
            <a:pPr algn="r">
              <a:buNone/>
            </a:pPr>
            <a:r>
              <a:rPr lang="ru-RU" sz="2400" dirty="0" err="1" smtClean="0"/>
              <a:t>Кладухина</a:t>
            </a:r>
            <a:r>
              <a:rPr lang="ru-RU" sz="2400" dirty="0" smtClean="0"/>
              <a:t> Наталья И</a:t>
            </a:r>
            <a:r>
              <a:rPr lang="ru-RU" sz="2400" dirty="0" smtClean="0"/>
              <a:t>горевна</a:t>
            </a:r>
            <a:r>
              <a:rPr lang="ru-RU" sz="2400" dirty="0" smtClean="0"/>
              <a:t> </a:t>
            </a:r>
          </a:p>
          <a:p>
            <a:pPr algn="r">
              <a:buNone/>
            </a:pPr>
            <a:r>
              <a:rPr lang="ru-RU" sz="2400" dirty="0" smtClean="0"/>
              <a:t> методист туристского отдела</a:t>
            </a:r>
          </a:p>
          <a:p>
            <a:pPr algn="r">
              <a:buNone/>
            </a:pPr>
            <a:r>
              <a:rPr lang="ru-RU" sz="2400" dirty="0" smtClean="0"/>
              <a:t> ГОУ ДО ЯО </a:t>
            </a:r>
            <a:r>
              <a:rPr lang="ru-RU" sz="2400" dirty="0" err="1" smtClean="0"/>
              <a:t>ЦДЮТурЭк</a:t>
            </a:r>
            <a:endParaRPr lang="ru-RU" sz="2400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762000"/>
            <a:ext cx="1600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4F7FB"/>
              </a:clrFrom>
              <a:clrTo>
                <a:srgbClr val="F4F7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1500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ru-RU" sz="1800" b="1" dirty="0" smtClean="0"/>
          </a:p>
          <a:p>
            <a:pPr algn="just">
              <a:buNone/>
            </a:pPr>
            <a:r>
              <a:rPr lang="ru-RU" sz="3800" dirty="0" smtClean="0"/>
              <a:t> </a:t>
            </a:r>
            <a:r>
              <a:rPr lang="ru-RU" sz="3800" b="1" dirty="0" smtClean="0"/>
              <a:t>Цель программы -</a:t>
            </a:r>
            <a:r>
              <a:rPr lang="ru-RU" sz="3800" dirty="0" smtClean="0"/>
              <a:t> развитие личности обучающегося, направленное на совершенствование его интеллектуального, духовного и физического развития через туристско-краеведческую деятельность. </a:t>
            </a:r>
          </a:p>
          <a:p>
            <a:pPr>
              <a:buNone/>
            </a:pPr>
            <a:r>
              <a:rPr lang="ru-RU" sz="2400" dirty="0" smtClean="0"/>
              <a:t>Программа направлена на решение следующих </a:t>
            </a:r>
            <a:r>
              <a:rPr lang="ru-RU" sz="2400" b="1" dirty="0" smtClean="0"/>
              <a:t>задач: </a:t>
            </a:r>
            <a:endParaRPr lang="ru-RU" sz="2400" dirty="0" smtClean="0"/>
          </a:p>
          <a:p>
            <a:pPr>
              <a:buNone/>
            </a:pPr>
            <a:r>
              <a:rPr lang="ru-RU" sz="2400" b="1" i="1" dirty="0" smtClean="0"/>
              <a:t>Обучающие: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-  сформировать навык ориентирования на местности с использованием топографической и спортивной карты; </a:t>
            </a:r>
          </a:p>
          <a:p>
            <a:pPr>
              <a:buNone/>
            </a:pPr>
            <a:r>
              <a:rPr lang="ru-RU" sz="2400" dirty="0" smtClean="0"/>
              <a:t>- обучить теоретическим  основам и практическим навыкам  преодоления естественных и искусственных препятствий в природной среде;</a:t>
            </a:r>
          </a:p>
          <a:p>
            <a:pPr>
              <a:buNone/>
            </a:pPr>
            <a:r>
              <a:rPr lang="ru-RU" sz="2400" dirty="0" smtClean="0"/>
              <a:t>- формировать основы туристско-бытовых и санитарно-гигиенических навыков; </a:t>
            </a:r>
          </a:p>
          <a:p>
            <a:pPr>
              <a:buNone/>
            </a:pPr>
            <a:r>
              <a:rPr lang="ru-RU" sz="2400" b="1" i="1" dirty="0" smtClean="0"/>
              <a:t>Развивающие: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- способствовать формированию культуры сотрудничества, командного взаимодействия;</a:t>
            </a:r>
          </a:p>
          <a:p>
            <a:pPr>
              <a:buNone/>
            </a:pPr>
            <a:r>
              <a:rPr lang="ru-RU" sz="2400" dirty="0" smtClean="0"/>
              <a:t>- развивать физические качества (ловкость, быстроту, выносливость);</a:t>
            </a:r>
          </a:p>
          <a:p>
            <a:pPr>
              <a:buNone/>
            </a:pPr>
            <a:r>
              <a:rPr lang="ru-RU" sz="2400" dirty="0" smtClean="0"/>
              <a:t>- формировать познавательный интерес к истории края.</a:t>
            </a:r>
          </a:p>
          <a:p>
            <a:pPr>
              <a:buNone/>
            </a:pPr>
            <a:r>
              <a:rPr lang="ru-RU" sz="2400" b="1" i="1" dirty="0" smtClean="0"/>
              <a:t>Воспитательные: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- воспитывать духовно-нравственные и эстетические качества, чувство уважения к историческому прошлому страны и родного края, чувство ответственности за настоящее и будущее своего края;</a:t>
            </a:r>
          </a:p>
          <a:p>
            <a:pPr>
              <a:buNone/>
            </a:pPr>
            <a:r>
              <a:rPr lang="ru-RU" sz="2400" dirty="0" smtClean="0"/>
              <a:t>- привить навык  здорового образа жизни и  ответственности за свое здоровье, </a:t>
            </a:r>
          </a:p>
          <a:p>
            <a:pPr>
              <a:buNone/>
            </a:pPr>
            <a:r>
              <a:rPr lang="ru-RU" sz="2400" dirty="0" smtClean="0"/>
              <a:t>сознательной дисциплины, бережного отношения к общественной собственности, чувства  товарищества, ответственности за  коллектив;</a:t>
            </a:r>
          </a:p>
          <a:p>
            <a:pPr>
              <a:buNone/>
            </a:pPr>
            <a:r>
              <a:rPr lang="ru-RU" sz="2400" dirty="0" smtClean="0"/>
              <a:t>- формировать гражданскую позицию  бережного отношения к природе.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4F7FB"/>
              </a:clrFrom>
              <a:clrTo>
                <a:srgbClr val="F4F7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485373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Times New Roman" pitchFamily="18" charset="0"/>
                <a:cs typeface="Times New Roman" pitchFamily="18" charset="0"/>
              </a:rPr>
              <a:t>Учебно-тематический план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 l="25798" t="16836" r="24746" b="7401"/>
          <a:stretch>
            <a:fillRect/>
          </a:stretch>
        </p:blipFill>
        <p:spPr bwMode="auto">
          <a:xfrm>
            <a:off x="1466427" y="1066800"/>
            <a:ext cx="5467773" cy="5235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4F7FB"/>
              </a:clrFrom>
              <a:clrTo>
                <a:srgbClr val="F4F7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150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ru-RU" sz="1800" b="1" dirty="0" smtClean="0"/>
          </a:p>
          <a:p>
            <a:pPr>
              <a:buNone/>
            </a:pPr>
            <a:r>
              <a:rPr lang="ru-RU" sz="4600" dirty="0" smtClean="0"/>
              <a:t>Результаты обучения по программе:</a:t>
            </a:r>
          </a:p>
          <a:p>
            <a:pPr>
              <a:buNone/>
            </a:pPr>
            <a:r>
              <a:rPr lang="ru-RU" sz="2800" dirty="0" smtClean="0"/>
              <a:t>- владение навыком чтения спортивной и топографической карты при ориентировании на местности;</a:t>
            </a:r>
          </a:p>
          <a:p>
            <a:pPr>
              <a:buNone/>
            </a:pPr>
            <a:r>
              <a:rPr lang="ru-RU" sz="2800" dirty="0" smtClean="0"/>
              <a:t>- самостоятельное применение практических навыков преодоления естественных  и искусственных препятствий  в природной среде;</a:t>
            </a:r>
          </a:p>
          <a:p>
            <a:pPr>
              <a:buNone/>
            </a:pPr>
            <a:r>
              <a:rPr lang="ru-RU" sz="2800" dirty="0" smtClean="0"/>
              <a:t>- владение навыками организации безопасного туристского быта и соблюдения личной гигиены туриста;</a:t>
            </a:r>
          </a:p>
          <a:p>
            <a:pPr>
              <a:buNone/>
            </a:pPr>
            <a:r>
              <a:rPr lang="ru-RU" sz="2800" dirty="0" smtClean="0"/>
              <a:t>- владение культурой командного взаимодействия;</a:t>
            </a:r>
          </a:p>
          <a:p>
            <a:pPr>
              <a:buNone/>
            </a:pPr>
            <a:r>
              <a:rPr lang="ru-RU" sz="2800" dirty="0" smtClean="0"/>
              <a:t>- освоен алгоритм развития физических качеств;</a:t>
            </a:r>
          </a:p>
          <a:p>
            <a:pPr>
              <a:buNone/>
            </a:pPr>
            <a:r>
              <a:rPr lang="ru-RU" sz="2800" dirty="0" smtClean="0"/>
              <a:t>- владение навыком самостоятельного поиска материалов в области краеведения;</a:t>
            </a:r>
          </a:p>
          <a:p>
            <a:pPr>
              <a:buNone/>
            </a:pPr>
            <a:r>
              <a:rPr lang="ru-RU" sz="2800" dirty="0" smtClean="0"/>
              <a:t>- формирование эстетических качеств, чувства уважения к истории родного края, ответственность за будущее малой родины;</a:t>
            </a:r>
          </a:p>
          <a:p>
            <a:pPr>
              <a:buNone/>
            </a:pPr>
            <a:r>
              <a:rPr lang="ru-RU" sz="2800" dirty="0" smtClean="0"/>
              <a:t>- формирование потребности в ведении здорового образа жизни и ответственности за свое здоровье, сознательной дисциплины, ответственного отношения к общественной собственности;</a:t>
            </a:r>
          </a:p>
          <a:p>
            <a:pPr>
              <a:buNone/>
            </a:pPr>
            <a:r>
              <a:rPr lang="ru-RU" sz="2800" dirty="0" smtClean="0"/>
              <a:t>- сформирована гражданская позиция бережного отношения к природе.</a:t>
            </a:r>
          </a:p>
          <a:p>
            <a:pPr algn="ctr">
              <a:buNone/>
            </a:pPr>
            <a:r>
              <a:rPr lang="ru-RU" sz="2800" dirty="0" smtClean="0"/>
              <a:t> </a:t>
            </a:r>
            <a:endParaRPr lang="ru-RU" sz="1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317</Words>
  <Application>Microsoft Office PowerPoint</Application>
  <PresentationFormat>Экран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Фестиваль образовательных практик организаций отдыха детей и их оздоровления  "Смена мечты»</dc:title>
  <dc:creator>Svetlana</dc:creator>
  <cp:lastModifiedBy>Пользователь</cp:lastModifiedBy>
  <cp:revision>91</cp:revision>
  <dcterms:created xsi:type="dcterms:W3CDTF">2018-10-09T07:17:18Z</dcterms:created>
  <dcterms:modified xsi:type="dcterms:W3CDTF">2019-05-27T07:09:40Z</dcterms:modified>
</cp:coreProperties>
</file>