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70" r:id="rId5"/>
    <p:sldId id="267" r:id="rId6"/>
    <p:sldId id="268" r:id="rId7"/>
    <p:sldId id="269" r:id="rId8"/>
    <p:sldId id="266" r:id="rId9"/>
    <p:sldId id="257" r:id="rId10"/>
    <p:sldId id="258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4000" y="1295400"/>
            <a:ext cx="73152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0574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09600" y="24384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Портал персонифицированного дополнительного образования Ярославской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" y="0"/>
            <a:ext cx="8510588" cy="680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04584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372599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5" y="1071562"/>
            <a:ext cx="901931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" y="3048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https://yar.pfdo.ru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1981200"/>
            <a:ext cx="2895600" cy="441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3000"/>
            <a:ext cx="9144001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9150"/>
            <a:ext cx="9144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810000"/>
            <a:ext cx="8610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9719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8200" y="609600"/>
            <a:ext cx="411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Сертификат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dirty="0" smtClean="0"/>
              <a:t>7605****** – г. Рыбинск</a:t>
            </a:r>
          </a:p>
          <a:p>
            <a:r>
              <a:rPr lang="ru-RU" sz="2400" dirty="0" smtClean="0"/>
              <a:t>7602****** – Тутаевский р-н</a:t>
            </a:r>
          </a:p>
          <a:p>
            <a:r>
              <a:rPr lang="ru-RU" sz="2400" dirty="0" smtClean="0"/>
              <a:t>7609****** </a:t>
            </a:r>
            <a:r>
              <a:rPr lang="ru-RU" sz="2400" dirty="0" smtClean="0"/>
              <a:t>– </a:t>
            </a:r>
            <a:r>
              <a:rPr lang="ru-RU" sz="2400" dirty="0" err="1" smtClean="0"/>
              <a:t>Любимский</a:t>
            </a:r>
            <a:r>
              <a:rPr lang="ru-RU" sz="2400" dirty="0" smtClean="0"/>
              <a:t> р-н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10 </a:t>
            </a:r>
            <a:r>
              <a:rPr lang="ru-RU" sz="2400" dirty="0" smtClean="0"/>
              <a:t>знаков</a:t>
            </a:r>
            <a:endParaRPr lang="ru-RU" sz="2400" dirty="0" smtClean="0"/>
          </a:p>
          <a:p>
            <a:endParaRPr lang="ru-RU" sz="2400" dirty="0" smtClean="0"/>
          </a:p>
          <a:p>
            <a:endParaRPr lang="ru-RU" b="1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09800" y="2286000"/>
            <a:ext cx="1752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81000" y="2514600"/>
            <a:ext cx="1752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43" y="609600"/>
            <a:ext cx="900391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1" y="1143000"/>
            <a:ext cx="85744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5" y="1071562"/>
            <a:ext cx="901931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" y="3048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https://yar.pfdo.ru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91400" y="1295400"/>
            <a:ext cx="990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-161925"/>
            <a:ext cx="9229726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31</Words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11</cp:revision>
  <dcterms:created xsi:type="dcterms:W3CDTF">2019-05-22T09:32:08Z</dcterms:created>
  <dcterms:modified xsi:type="dcterms:W3CDTF">2019-05-24T11:37:10Z</dcterms:modified>
</cp:coreProperties>
</file>