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65" r:id="rId3"/>
    <p:sldId id="277" r:id="rId4"/>
  </p:sldIdLst>
  <p:sldSz cx="9144000" cy="6858000" type="screen4x3"/>
  <p:notesSz cx="6858000" cy="994727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038E3-9A8F-485F-B197-2097762D6B4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6BBEC-E740-45D5-B3E3-CA35F7DCD7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688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5105400"/>
            <a:ext cx="7620000" cy="1012825"/>
          </a:xfrm>
        </p:spPr>
        <p:txBody>
          <a:bodyPr>
            <a:noAutofit/>
          </a:bodyPr>
          <a:lstStyle/>
          <a:p>
            <a:pPr algn="r"/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</a:rPr>
              <a:t>Н.Е.Копрова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800" i="1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i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i="1" smtClean="0">
                <a:solidFill>
                  <a:schemeClr val="accent1">
                    <a:lumMod val="75000"/>
                  </a:schemeClr>
                </a:solidFill>
              </a:rPr>
              <a:t>педагог-организатор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ГОУ ДО ЯО </a:t>
            </a:r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</a:rPr>
              <a:t>ЦДЮТурЭк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981200" y="1343025"/>
            <a:ext cx="6858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Дополнительная общеобразовательная общеразвивающая программа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«Край, в котором хочется жить»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200" y="1140884"/>
            <a:ext cx="2057400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52400" y="2286000"/>
            <a:ext cx="8686800" cy="35052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Цель: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воспитывать у младших школьников уважительное отношение к историческим и культурным ценностям своего края средствами экскурсионной и краеведческой деятельности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Возраст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обучающихся: 9-11 лет (3-4 классы)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Количество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часов: 72 часа в год (1 раз в неделю по 2 ч.)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896034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«Край, в котором хочется жить»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«Край, в котором хочется жить»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85800" y="1477178"/>
            <a:ext cx="79248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6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50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Н.Е.Копрова,  педагог-организатор ГОУ ДО ЯО ЦДЮТурЭк </vt:lpstr>
      <vt:lpstr>Цель: воспитывать у младших школьников уважительное отношение к историческим и культурным ценностям своего края средствами экскурсионной и краеведческой деятельности  Возраст обучающихся: 9-11 лет (3-4 классы) Количество часов: 72 часа в год (1 раз в неделю по 2 ч.)    </vt:lpstr>
      <vt:lpstr>«Край, в котором хочется жить»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Фестиваль образовательных практик организаций отдыха детей и их оздоровления  "Смена мечты»</dc:title>
  <dc:creator>Svetlana</dc:creator>
  <cp:lastModifiedBy>RePack by Diakov</cp:lastModifiedBy>
  <cp:revision>93</cp:revision>
  <cp:lastPrinted>2019-05-17T08:25:58Z</cp:lastPrinted>
  <dcterms:created xsi:type="dcterms:W3CDTF">2018-10-09T07:17:18Z</dcterms:created>
  <dcterms:modified xsi:type="dcterms:W3CDTF">2019-05-27T07:10:23Z</dcterms:modified>
</cp:coreProperties>
</file>