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52B24-4B12-450F-B83F-128843E2BCD9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24458-9D10-4F9E-995A-E80C7D46A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5105400"/>
            <a:ext cx="7620000" cy="1012825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/>
              <a:t>А.Н.Логинова, </a:t>
            </a:r>
            <a:br>
              <a:rPr lang="ru-RU" sz="2800" i="1" dirty="0" smtClean="0"/>
            </a:br>
            <a:r>
              <a:rPr lang="ru-RU" sz="2800" i="1" dirty="0" smtClean="0"/>
              <a:t> директор ГОУ ДО ЯО </a:t>
            </a:r>
            <a:r>
              <a:rPr lang="ru-RU" sz="2800" i="1" dirty="0" err="1" smtClean="0"/>
              <a:t>ЦДЮТурЭк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928794" y="1295400"/>
            <a:ext cx="6910406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социального заказа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услуги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ГОУ ДО ЯО </a:t>
            </a:r>
            <a:r>
              <a:rPr lang="ru-RU" sz="3700" b="1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ЦДЮТурЭк</a:t>
            </a:r>
            <a:endParaRPr kumimoji="0" lang="ru-RU" sz="3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200" y="1140884"/>
            <a:ext cx="20574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Вызовы (риски)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330824" cy="48403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Сокращение доступных организации материальных ресурсов </a:t>
            </a:r>
          </a:p>
          <a:p>
            <a:r>
              <a:rPr lang="ru-RU" dirty="0" smtClean="0"/>
              <a:t>Вхождение в систему персонифицированного финансирования услуг дополнительного образования</a:t>
            </a:r>
          </a:p>
          <a:p>
            <a:r>
              <a:rPr lang="ru-RU" dirty="0" smtClean="0"/>
              <a:t>Увеличение количества участников рынка аналогичных услуг</a:t>
            </a:r>
            <a:endParaRPr lang="ru-RU" dirty="0"/>
          </a:p>
        </p:txBody>
      </p:sp>
      <p:pic>
        <p:nvPicPr>
          <p:cNvPr id="7172" name="Picture 4" descr="http://staffingstream.wpengine.netdna-cdn.com/wp-content/uploads/2012/08/tightrope-1024x10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556534"/>
            <a:ext cx="3672408" cy="4104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Субъекты формирования социального заказа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Государство в лице учредителя организации</a:t>
            </a:r>
          </a:p>
          <a:p>
            <a:r>
              <a:rPr lang="ru-RU" dirty="0" smtClean="0"/>
              <a:t>Потребители услуг организации</a:t>
            </a:r>
          </a:p>
          <a:p>
            <a:r>
              <a:rPr lang="ru-RU" dirty="0" smtClean="0"/>
              <a:t>Общество в лице социальных партнёров организации</a:t>
            </a:r>
            <a:endParaRPr lang="ru-RU" dirty="0"/>
          </a:p>
        </p:txBody>
      </p:sp>
      <p:pic>
        <p:nvPicPr>
          <p:cNvPr id="6146" name="Picture 2" descr="https://mvpu106.files.wordpress.com/2014/11/lavo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700808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Максимальное удовлетворение потребностей субъектов социального заказа</a:t>
            </a:r>
          </a:p>
          <a:p>
            <a:r>
              <a:rPr lang="ru-RU" sz="3600" dirty="0" smtClean="0"/>
              <a:t>Стабильное функционирование организации</a:t>
            </a:r>
          </a:p>
          <a:p>
            <a:r>
              <a:rPr lang="ru-RU" sz="3600" dirty="0" smtClean="0"/>
              <a:t>Проектирование деятельности организации на ближайшую перспективу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Инструменты формирования социального заказа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/>
              <a:t>Со стороны государства:</a:t>
            </a:r>
          </a:p>
          <a:p>
            <a:r>
              <a:rPr lang="ru-RU" dirty="0" smtClean="0"/>
              <a:t>участие в реализации приоритетных направлений развития образования (в том числе развитие естественнонаучной направленности)</a:t>
            </a:r>
          </a:p>
          <a:p>
            <a:r>
              <a:rPr lang="ru-RU" dirty="0" smtClean="0"/>
              <a:t>привлечение финансовых средств (участие в конкурсе грантов)</a:t>
            </a:r>
          </a:p>
          <a:p>
            <a:r>
              <a:rPr lang="ru-RU" dirty="0" smtClean="0"/>
              <a:t>участие в инновационной деятельности</a:t>
            </a:r>
          </a:p>
          <a:p>
            <a:r>
              <a:rPr lang="ru-RU" dirty="0" smtClean="0"/>
              <a:t>участие в формировании и поддержании положительного имиджа региональной системы образования (в том числе победы в конкурсах профессионального мастерства)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Инструменты формирования социального заказа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Со стороны потребителей услуг:</a:t>
            </a:r>
          </a:p>
          <a:p>
            <a:r>
              <a:rPr lang="ru-RU" dirty="0" smtClean="0"/>
              <a:t>современные доступные образовательные программы</a:t>
            </a:r>
          </a:p>
          <a:p>
            <a:r>
              <a:rPr lang="ru-RU" dirty="0" smtClean="0"/>
              <a:t>высокое качество образовательных результатов</a:t>
            </a:r>
          </a:p>
          <a:p>
            <a:r>
              <a:rPr lang="ru-RU" dirty="0" smtClean="0"/>
              <a:t>открытость организации, создание условий для получения обратной связи от потребителей услуг</a:t>
            </a:r>
          </a:p>
          <a:p>
            <a:r>
              <a:rPr lang="ru-RU" dirty="0" smtClean="0"/>
              <a:t>привлечение уникальных специалистов, специалистов реального сектора экономики</a:t>
            </a:r>
          </a:p>
          <a:p>
            <a:r>
              <a:rPr lang="ru-RU" dirty="0" smtClean="0"/>
              <a:t>позитивный микроклимат в организации</a:t>
            </a:r>
          </a:p>
          <a:p>
            <a:r>
              <a:rPr lang="ru-RU" dirty="0" smtClean="0"/>
              <a:t> создание условий для получения детьми опыта участия во всероссийских мероприятиях, профессиональных проб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Инструменты формирования социального заказа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Со стороны социальных партнёров:</a:t>
            </a:r>
          </a:p>
          <a:p>
            <a:r>
              <a:rPr lang="ru-RU" dirty="0" smtClean="0"/>
              <a:t>открытость организации, наличие широкого спектра инструментов участия в деятельности организации (в том числе </a:t>
            </a:r>
            <a:r>
              <a:rPr lang="ru-RU" dirty="0" err="1" smtClean="0"/>
              <a:t>представленность</a:t>
            </a:r>
            <a:r>
              <a:rPr lang="ru-RU" dirty="0" smtClean="0"/>
              <a:t> в сети Интернет)</a:t>
            </a:r>
          </a:p>
          <a:p>
            <a:r>
              <a:rPr lang="ru-RU" dirty="0" smtClean="0"/>
              <a:t>поддержание конструктивных, взаимовыгодных и позитивных деловых контактов, положительная деловая репутация организации  (качество сетевого взаимодействия) </a:t>
            </a:r>
          </a:p>
          <a:p>
            <a:r>
              <a:rPr lang="ru-RU" dirty="0" smtClean="0"/>
              <a:t>вовлечение социальных партнёров в реализацию приоритетных проектов, в том числе инновационных проектов (в т.ч. сетевые формы реализации образовательных программ)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4F7FB"/>
              </a:clrFrom>
              <a:clrTo>
                <a:srgbClr val="F4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199" y="0"/>
            <a:ext cx="9296399" cy="11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А.Н.Логинова,   директор ГОУ ДО ЯО ЦДЮТурЭк </vt:lpstr>
      <vt:lpstr>Вызовы (риски)</vt:lpstr>
      <vt:lpstr>Субъекты формирования социального заказа</vt:lpstr>
      <vt:lpstr>Задачи</vt:lpstr>
      <vt:lpstr>Инструменты формирования социального заказа</vt:lpstr>
      <vt:lpstr>Инструменты формирования социального заказа</vt:lpstr>
      <vt:lpstr>Инструменты формирования социального заказа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 А. Паршина,  зам. директора ГОУ ДО ЯО ЦДЮТурЭк по информационно-методической работе</dc:title>
  <dc:creator>Svetlana</dc:creator>
  <cp:lastModifiedBy>Пользователь</cp:lastModifiedBy>
  <cp:revision>15</cp:revision>
  <dcterms:created xsi:type="dcterms:W3CDTF">2018-10-12T11:40:49Z</dcterms:created>
  <dcterms:modified xsi:type="dcterms:W3CDTF">2018-10-14T07:12:48Z</dcterms:modified>
</cp:coreProperties>
</file>