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3"/>
  </p:notesMasterIdLst>
  <p:sldIdLst>
    <p:sldId id="256" r:id="rId2"/>
    <p:sldId id="257" r:id="rId3"/>
    <p:sldId id="261" r:id="rId4"/>
    <p:sldId id="273" r:id="rId5"/>
    <p:sldId id="265" r:id="rId6"/>
    <p:sldId id="278" r:id="rId7"/>
    <p:sldId id="260" r:id="rId8"/>
    <p:sldId id="281" r:id="rId9"/>
    <p:sldId id="259" r:id="rId10"/>
    <p:sldId id="280" r:id="rId11"/>
    <p:sldId id="262" r:id="rId12"/>
    <p:sldId id="282" r:id="rId13"/>
    <p:sldId id="263" r:id="rId14"/>
    <p:sldId id="270" r:id="rId15"/>
    <p:sldId id="286" r:id="rId16"/>
    <p:sldId id="287" r:id="rId17"/>
    <p:sldId id="289" r:id="rId18"/>
    <p:sldId id="266" r:id="rId19"/>
    <p:sldId id="285" r:id="rId20"/>
    <p:sldId id="283" r:id="rId21"/>
    <p:sldId id="26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800000"/>
    <a:srgbClr val="DF2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0644" autoAdjust="0"/>
  </p:normalViewPr>
  <p:slideViewPr>
    <p:cSldViewPr snapToGrid="0">
      <p:cViewPr varScale="1">
        <p:scale>
          <a:sx n="70" d="100"/>
          <a:sy n="70" d="100"/>
        </p:scale>
        <p:origin x="20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484106153397494E-2"/>
          <c:y val="0.15686507936507937"/>
          <c:w val="0.94451589384660251"/>
          <c:h val="0.648518310211223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2014г.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2"/>
              <c:layout>
                <c:manualLayout>
                  <c:x val="1.8861457102511872E-3"/>
                  <c:y val="-2.4543428878060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32B-4F3B-97CD-DB25647378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коллективных средств размещения</c:v>
                </c:pt>
                <c:pt idx="1">
                  <c:v>количество музеев и объектов показа</c:v>
                </c:pt>
                <c:pt idx="2">
                  <c:v>поток туристов/ тыс. человек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25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232B-4F3B-97CD-DB25647378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2015г.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2"/>
              <c:layout>
                <c:manualLayout>
                  <c:x val="1.6975311392260682E-2"/>
                  <c:y val="-1.0908190612471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32B-4F3B-97CD-DB25647378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коллективных средств размещения</c:v>
                </c:pt>
                <c:pt idx="1">
                  <c:v>количество музеев и объектов показа</c:v>
                </c:pt>
                <c:pt idx="2">
                  <c:v>поток туристов/ тыс. человек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39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232B-4F3B-97CD-DB25647378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2016г.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080479460633723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5-4D5E-A2D4-EB52EDF052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042618722998064E-3"/>
                  <c:y val="-3.003679152196186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8B5-4D5E-A2D4-EB52EDF052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85815346532741E-2"/>
                  <c:y val="-8.734320558315394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32B-4F3B-97CD-DB25647378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коллективных средств размещения</c:v>
                </c:pt>
                <c:pt idx="1">
                  <c:v>количество музеев и объектов показа</c:v>
                </c:pt>
                <c:pt idx="2">
                  <c:v>поток туристов/ тыс. человек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</c:v>
                </c:pt>
                <c:pt idx="1">
                  <c:v>9</c:v>
                </c:pt>
                <c:pt idx="2">
                  <c:v>53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232B-4F3B-97CD-DB2564737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shape val="box"/>
        <c:axId val="129730304"/>
        <c:axId val="141993112"/>
        <c:axId val="0"/>
      </c:bar3DChart>
      <c:catAx>
        <c:axId val="12973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993112"/>
        <c:crosses val="autoZero"/>
        <c:auto val="1"/>
        <c:lblAlgn val="ctr"/>
        <c:lblOffset val="100"/>
        <c:noMultiLvlLbl val="0"/>
      </c:catAx>
      <c:valAx>
        <c:axId val="141993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73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710676810254482"/>
          <c:y val="0.18748823361906913"/>
          <c:w val="0.13421095742296479"/>
          <c:h val="0.63259280422539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061721246172406E-2"/>
          <c:y val="3.4803750851944731E-2"/>
          <c:w val="0.94451589384660251"/>
          <c:h val="0.648518310211223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2014г.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музеев и объектов показа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232B-4F3B-97CD-DB25647378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2015г.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музеев и объектов показа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232B-4F3B-97CD-DB25647378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2016г.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9.6042618722998064E-3"/>
                  <c:y val="-3.003679152196186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8B5-4D5E-A2D4-EB52EDF052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музеев и объектов показа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232B-4F3B-97CD-DB2564737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shape val="box"/>
        <c:axId val="143891048"/>
        <c:axId val="143891440"/>
        <c:axId val="0"/>
      </c:bar3DChart>
      <c:catAx>
        <c:axId val="14389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891440"/>
        <c:crosses val="autoZero"/>
        <c:auto val="1"/>
        <c:lblAlgn val="ctr"/>
        <c:lblOffset val="100"/>
        <c:noMultiLvlLbl val="0"/>
      </c:catAx>
      <c:valAx>
        <c:axId val="14389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89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710676810254482"/>
          <c:y val="0.18748823361906913"/>
          <c:w val="0.13421095742296479"/>
          <c:h val="0.63259280422539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616790227912757E-2"/>
          <c:y val="2.1505376344086023E-2"/>
          <c:w val="0.97461356558740697"/>
          <c:h val="0.940860215053763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6D-456F-A63D-BF34A2DE96C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6D-456F-A63D-BF34A2DE96C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16D-456F-A63D-BF34A2DE96C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16D-456F-A63D-BF34A2DE96C0}"/>
              </c:ext>
            </c:extLst>
          </c:dPt>
          <c:cat>
            <c:strRef>
              <c:f>Лист1!$A$2:$A$5</c:f>
              <c:strCache>
                <c:ptCount val="3"/>
                <c:pt idx="0">
                  <c:v>образовательные</c:v>
                </c:pt>
                <c:pt idx="1">
                  <c:v>событийные</c:v>
                </c:pt>
                <c:pt idx="2">
                  <c:v>активные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6D-480A-9AB5-656B5D098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581023770188439E-2"/>
          <c:y val="0.18036084425298751"/>
          <c:w val="0.94451589384660251"/>
          <c:h val="0.648518310211223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2014г.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7.5445828410047825E-3"/>
                  <c:y val="-2.1364671389004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975311392260616E-2"/>
                  <c:y val="3.05209591271486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5445828410047487E-3"/>
                  <c:y val="0.13124012424673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событийных мероприятий</c:v>
                </c:pt>
                <c:pt idx="1">
                  <c:v>количество участников - соорганизаторов</c:v>
                </c:pt>
                <c:pt idx="2">
                  <c:v>количество зрителей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920</c:v>
                </c:pt>
                <c:pt idx="2">
                  <c:v>9550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2015г.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0747602812763059E-2"/>
                  <c:y val="-3.9677246865293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4307285512558667E-3"/>
                  <c:y val="1.8312575476289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861457102511872E-3"/>
                  <c:y val="0.11292754877044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событийных мероприятий</c:v>
                </c:pt>
                <c:pt idx="1">
                  <c:v>количество участников - соорганизаторов</c:v>
                </c:pt>
                <c:pt idx="2">
                  <c:v>количество зрителей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</c:v>
                </c:pt>
                <c:pt idx="1">
                  <c:v>1770</c:v>
                </c:pt>
                <c:pt idx="2">
                  <c:v>14340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2016г.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6975311392260682E-2"/>
                  <c:y val="-7.0198205992441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089165682009497E-2"/>
                  <c:y val="3.0520959127148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6584371307535613E-3"/>
                  <c:y val="9.1562877381445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событийных мероприятий</c:v>
                </c:pt>
                <c:pt idx="1">
                  <c:v>количество участников - соорганизаторов</c:v>
                </c:pt>
                <c:pt idx="2">
                  <c:v>количество зрителей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</c:v>
                </c:pt>
                <c:pt idx="1">
                  <c:v>2230</c:v>
                </c:pt>
                <c:pt idx="2">
                  <c:v>18800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shape val="box"/>
        <c:axId val="193708248"/>
        <c:axId val="193708640"/>
        <c:axId val="143389632"/>
      </c:bar3DChart>
      <c:catAx>
        <c:axId val="19370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708640"/>
        <c:crosses val="autoZero"/>
        <c:auto val="1"/>
        <c:lblAlgn val="ctr"/>
        <c:lblOffset val="100"/>
        <c:noMultiLvlLbl val="0"/>
      </c:catAx>
      <c:valAx>
        <c:axId val="19370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708248"/>
        <c:crosses val="autoZero"/>
        <c:crossBetween val="between"/>
      </c:valAx>
      <c:serAx>
        <c:axId val="143389632"/>
        <c:scaling>
          <c:orientation val="minMax"/>
        </c:scaling>
        <c:delete val="0"/>
        <c:axPos val="b"/>
        <c:majorTickMark val="out"/>
        <c:minorTickMark val="none"/>
        <c:tickLblPos val="nextTo"/>
        <c:crossAx val="1937086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8333074916519483"/>
          <c:y val="0.3500797269936255"/>
          <c:w val="0.10635663777744907"/>
          <c:h val="0.30325144343709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059D3-4851-4DE0-99B0-1F68A43664CE}" type="doc">
      <dgm:prSet loTypeId="urn:microsoft.com/office/officeart/2005/8/layout/radial1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F15395D-943D-4C40-9EA7-07A7BDEB638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ОРГАНЫ МЕСТНОГО САМОУПРАВЛЕНИЯ</a:t>
          </a:r>
          <a:endParaRPr lang="ru-RU" sz="1400" b="1" dirty="0">
            <a:solidFill>
              <a:schemeClr val="tx1"/>
            </a:solidFill>
          </a:endParaRPr>
        </a:p>
      </dgm:t>
    </dgm:pt>
    <dgm:pt modelId="{C32004C9-9688-457F-934F-C85A45FABE45}" type="parTrans" cxnId="{9F9B29A5-6B38-459E-96E1-1A1E2A1FAFA1}">
      <dgm:prSet/>
      <dgm:spPr/>
      <dgm:t>
        <a:bodyPr/>
        <a:lstStyle/>
        <a:p>
          <a:endParaRPr lang="ru-RU"/>
        </a:p>
      </dgm:t>
    </dgm:pt>
    <dgm:pt modelId="{3047BFA4-5562-411B-8C09-7ACF9FF8E034}" type="sibTrans" cxnId="{9F9B29A5-6B38-459E-96E1-1A1E2A1FAFA1}">
      <dgm:prSet/>
      <dgm:spPr/>
      <dgm:t>
        <a:bodyPr/>
        <a:lstStyle/>
        <a:p>
          <a:endParaRPr lang="ru-RU"/>
        </a:p>
      </dgm:t>
    </dgm:pt>
    <dgm:pt modelId="{57325BFF-FC52-40C7-84E8-6FA6FE86C44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ПРЕДПРИНИМАТЕЛИ</a:t>
          </a:r>
          <a:endParaRPr lang="ru-RU" sz="1400" b="1" dirty="0">
            <a:solidFill>
              <a:schemeClr val="tx1"/>
            </a:solidFill>
          </a:endParaRPr>
        </a:p>
      </dgm:t>
    </dgm:pt>
    <dgm:pt modelId="{B1D7AB19-B557-4AE7-B3CD-0AC2D6B4F355}" type="parTrans" cxnId="{8FAD4CC9-C0DF-45A8-88C7-F0FA80641307}">
      <dgm:prSet/>
      <dgm:spPr/>
      <dgm:t>
        <a:bodyPr/>
        <a:lstStyle/>
        <a:p>
          <a:endParaRPr lang="ru-RU"/>
        </a:p>
      </dgm:t>
    </dgm:pt>
    <dgm:pt modelId="{9BB4AE90-4633-402B-8643-598F823941B5}" type="sibTrans" cxnId="{8FAD4CC9-C0DF-45A8-88C7-F0FA80641307}">
      <dgm:prSet/>
      <dgm:spPr/>
      <dgm:t>
        <a:bodyPr/>
        <a:lstStyle/>
        <a:p>
          <a:endParaRPr lang="ru-RU"/>
        </a:p>
      </dgm:t>
    </dgm:pt>
    <dgm:pt modelId="{EA9060A1-BE54-4E8B-B845-17C9ED8FBC6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ТУРОПЕРАТОРЫ</a:t>
          </a:r>
          <a:endParaRPr lang="ru-RU" sz="1400" b="1" dirty="0">
            <a:solidFill>
              <a:schemeClr val="tx1"/>
            </a:solidFill>
          </a:endParaRPr>
        </a:p>
      </dgm:t>
    </dgm:pt>
    <dgm:pt modelId="{A67FA884-607D-4DF0-B7EC-F78F9FC84C6D}" type="parTrans" cxnId="{DE37F98E-D9DF-4172-9823-A8AA0E4CE13D}">
      <dgm:prSet/>
      <dgm:spPr/>
      <dgm:t>
        <a:bodyPr/>
        <a:lstStyle/>
        <a:p>
          <a:endParaRPr lang="ru-RU"/>
        </a:p>
      </dgm:t>
    </dgm:pt>
    <dgm:pt modelId="{8BB2A81A-AA49-4E12-AF1D-E647180D9D7C}" type="sibTrans" cxnId="{DE37F98E-D9DF-4172-9823-A8AA0E4CE13D}">
      <dgm:prSet/>
      <dgm:spPr/>
      <dgm:t>
        <a:bodyPr/>
        <a:lstStyle/>
        <a:p>
          <a:endParaRPr lang="ru-RU"/>
        </a:p>
      </dgm:t>
    </dgm:pt>
    <dgm:pt modelId="{7DD1C6AF-F087-4883-9379-543E9D7FA48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УЧРЕЖДЕНИЯ КУЛЬТУРЫ</a:t>
          </a:r>
          <a:endParaRPr lang="ru-RU" sz="1400" b="1" dirty="0">
            <a:solidFill>
              <a:schemeClr val="tx1"/>
            </a:solidFill>
          </a:endParaRPr>
        </a:p>
      </dgm:t>
    </dgm:pt>
    <dgm:pt modelId="{3E8AFA9B-E1C4-4986-8E32-7CB477390901}" type="parTrans" cxnId="{9231F56E-48EC-433F-B63F-996B79B5B640}">
      <dgm:prSet/>
      <dgm:spPr/>
      <dgm:t>
        <a:bodyPr/>
        <a:lstStyle/>
        <a:p>
          <a:endParaRPr lang="ru-RU"/>
        </a:p>
      </dgm:t>
    </dgm:pt>
    <dgm:pt modelId="{B886629B-9A6D-41E7-B2EA-F6A1F30B3101}" type="sibTrans" cxnId="{9231F56E-48EC-433F-B63F-996B79B5B640}">
      <dgm:prSet/>
      <dgm:spPr/>
      <dgm:t>
        <a:bodyPr/>
        <a:lstStyle/>
        <a:p>
          <a:endParaRPr lang="ru-RU"/>
        </a:p>
      </dgm:t>
    </dgm:pt>
    <dgm:pt modelId="{0C536C07-08AC-48C7-8230-63EC5B86753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УЧРЕЖДЕНИЯ ОБРАЗОВАНИЯ</a:t>
          </a:r>
          <a:endParaRPr lang="ru-RU" sz="1400" b="1" dirty="0">
            <a:solidFill>
              <a:schemeClr val="tx1"/>
            </a:solidFill>
          </a:endParaRPr>
        </a:p>
      </dgm:t>
    </dgm:pt>
    <dgm:pt modelId="{764A2110-F327-459B-A6AF-003CA2FAF173}" type="parTrans" cxnId="{13FCA790-1904-4CEE-BF8A-DBC9D7B8570E}">
      <dgm:prSet/>
      <dgm:spPr/>
      <dgm:t>
        <a:bodyPr/>
        <a:lstStyle/>
        <a:p>
          <a:endParaRPr lang="ru-RU"/>
        </a:p>
      </dgm:t>
    </dgm:pt>
    <dgm:pt modelId="{5750FF71-A5DB-4D78-92D8-F4937324DAFB}" type="sibTrans" cxnId="{13FCA790-1904-4CEE-BF8A-DBC9D7B8570E}">
      <dgm:prSet/>
      <dgm:spPr/>
      <dgm:t>
        <a:bodyPr/>
        <a:lstStyle/>
        <a:p>
          <a:endParaRPr lang="ru-RU"/>
        </a:p>
      </dgm:t>
    </dgm:pt>
    <dgm:pt modelId="{B52BDCDA-C406-451C-8A37-09B9D50403D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СМИ</a:t>
          </a:r>
          <a:endParaRPr lang="ru-RU" sz="1400" b="1" dirty="0">
            <a:solidFill>
              <a:schemeClr val="tx1"/>
            </a:solidFill>
          </a:endParaRPr>
        </a:p>
      </dgm:t>
    </dgm:pt>
    <dgm:pt modelId="{2D2FDD84-E4A1-4707-B57A-7E02FBAA057B}" type="parTrans" cxnId="{6D5E1F98-57A6-4204-B926-261EB73EC56F}">
      <dgm:prSet/>
      <dgm:spPr/>
      <dgm:t>
        <a:bodyPr/>
        <a:lstStyle/>
        <a:p>
          <a:endParaRPr lang="ru-RU"/>
        </a:p>
      </dgm:t>
    </dgm:pt>
    <dgm:pt modelId="{C7DDE5F5-99D5-4FB9-9E7C-B71A1A4DFF15}" type="sibTrans" cxnId="{6D5E1F98-57A6-4204-B926-261EB73EC56F}">
      <dgm:prSet/>
      <dgm:spPr/>
      <dgm:t>
        <a:bodyPr/>
        <a:lstStyle/>
        <a:p>
          <a:endParaRPr lang="ru-RU"/>
        </a:p>
      </dgm:t>
    </dgm:pt>
    <dgm:pt modelId="{607D1984-1B28-4889-8E0A-F3E1EDC6ED1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ДОРОЖНЫЕ И АВТОТРАНСПОРТНЫЕ ПРЕДПРИЯТИЯ</a:t>
          </a:r>
          <a:endParaRPr lang="ru-RU" sz="1400" b="1" dirty="0">
            <a:solidFill>
              <a:schemeClr val="tx1"/>
            </a:solidFill>
          </a:endParaRPr>
        </a:p>
      </dgm:t>
    </dgm:pt>
    <dgm:pt modelId="{6AB2A00F-27F4-4E66-891D-B4229647AB90}" type="parTrans" cxnId="{CDBC7CF6-E451-45EC-BE87-BFB14F3144B3}">
      <dgm:prSet/>
      <dgm:spPr/>
      <dgm:t>
        <a:bodyPr/>
        <a:lstStyle/>
        <a:p>
          <a:endParaRPr lang="ru-RU"/>
        </a:p>
      </dgm:t>
    </dgm:pt>
    <dgm:pt modelId="{589CEB2D-2834-4E75-8F24-4D85AAFCB18E}" type="sibTrans" cxnId="{CDBC7CF6-E451-45EC-BE87-BFB14F3144B3}">
      <dgm:prSet/>
      <dgm:spPr/>
      <dgm:t>
        <a:bodyPr/>
        <a:lstStyle/>
        <a:p>
          <a:endParaRPr lang="ru-RU"/>
        </a:p>
      </dgm:t>
    </dgm:pt>
    <dgm:pt modelId="{69326F0B-326E-4CD0-A1B0-CD4EB856639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УЧРЕЖДЕНИЯ ОЗДОРОВИТЕЛЬНОГО ТИПА</a:t>
          </a:r>
          <a:endParaRPr lang="ru-RU" sz="1400" b="1" dirty="0">
            <a:solidFill>
              <a:schemeClr val="tx1"/>
            </a:solidFill>
          </a:endParaRPr>
        </a:p>
      </dgm:t>
    </dgm:pt>
    <dgm:pt modelId="{597BA7B9-7A0B-458A-B0EB-114FF28E7673}" type="parTrans" cxnId="{7B4FFBBD-BFE8-4134-AAEF-4B1C44C6E214}">
      <dgm:prSet/>
      <dgm:spPr/>
      <dgm:t>
        <a:bodyPr/>
        <a:lstStyle/>
        <a:p>
          <a:endParaRPr lang="ru-RU"/>
        </a:p>
      </dgm:t>
    </dgm:pt>
    <dgm:pt modelId="{08FD8D39-6365-4F1C-9D32-934DDDA420DA}" type="sibTrans" cxnId="{7B4FFBBD-BFE8-4134-AAEF-4B1C44C6E214}">
      <dgm:prSet/>
      <dgm:spPr/>
      <dgm:t>
        <a:bodyPr/>
        <a:lstStyle/>
        <a:p>
          <a:endParaRPr lang="ru-RU"/>
        </a:p>
      </dgm:t>
    </dgm:pt>
    <dgm:pt modelId="{B3E1DB10-0DB0-41CE-9870-DC6772115A4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УЧРЕЖДЕНИЯ СФЕРЫ УСЛУГ</a:t>
          </a:r>
          <a:endParaRPr lang="ru-RU" sz="1400" b="1" dirty="0">
            <a:solidFill>
              <a:schemeClr val="tx1"/>
            </a:solidFill>
          </a:endParaRPr>
        </a:p>
      </dgm:t>
    </dgm:pt>
    <dgm:pt modelId="{FB8EFED4-B656-4C07-ACA5-4D8DAB8133E8}" type="parTrans" cxnId="{5A528D99-A59E-41C0-905E-EF3D2AAE519B}">
      <dgm:prSet/>
      <dgm:spPr/>
      <dgm:t>
        <a:bodyPr/>
        <a:lstStyle/>
        <a:p>
          <a:endParaRPr lang="ru-RU"/>
        </a:p>
      </dgm:t>
    </dgm:pt>
    <dgm:pt modelId="{1B0762C7-238C-4339-B025-84775F13B50F}" type="sibTrans" cxnId="{5A528D99-A59E-41C0-905E-EF3D2AAE519B}">
      <dgm:prSet/>
      <dgm:spPr/>
      <dgm:t>
        <a:bodyPr/>
        <a:lstStyle/>
        <a:p>
          <a:endParaRPr lang="ru-RU"/>
        </a:p>
      </dgm:t>
    </dgm:pt>
    <dgm:pt modelId="{698CFAEF-D9B3-4B5F-A147-41E33EBE86E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ГОРОДСКИЕ СООБЩЕСТВА</a:t>
          </a:r>
          <a:endParaRPr lang="ru-RU" sz="1400" b="1" dirty="0">
            <a:solidFill>
              <a:schemeClr val="tx1"/>
            </a:solidFill>
          </a:endParaRPr>
        </a:p>
      </dgm:t>
    </dgm:pt>
    <dgm:pt modelId="{5F3DD494-C75E-40AA-9B1F-E4232A8F5964}" type="parTrans" cxnId="{BD35B26E-427E-476B-90CF-AA7049019B74}">
      <dgm:prSet/>
      <dgm:spPr/>
      <dgm:t>
        <a:bodyPr/>
        <a:lstStyle/>
        <a:p>
          <a:endParaRPr lang="ru-RU"/>
        </a:p>
      </dgm:t>
    </dgm:pt>
    <dgm:pt modelId="{F0A3E9AB-9E0B-4E24-9B82-E5AD79A68570}" type="sibTrans" cxnId="{BD35B26E-427E-476B-90CF-AA7049019B74}">
      <dgm:prSet/>
      <dgm:spPr/>
      <dgm:t>
        <a:bodyPr/>
        <a:lstStyle/>
        <a:p>
          <a:endParaRPr lang="ru-RU"/>
        </a:p>
      </dgm:t>
    </dgm:pt>
    <dgm:pt modelId="{4CA0BB71-6328-4285-83A5-925F6C8A993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КРАЕВЕДЫ</a:t>
          </a:r>
          <a:endParaRPr lang="ru-RU" sz="1400" b="1" dirty="0">
            <a:solidFill>
              <a:schemeClr val="tx1"/>
            </a:solidFill>
          </a:endParaRPr>
        </a:p>
      </dgm:t>
    </dgm:pt>
    <dgm:pt modelId="{DDCF9D10-CD4C-4801-95BD-82AA03C956C5}" type="parTrans" cxnId="{47AE169E-8CE3-4E44-B0ED-635C683F4960}">
      <dgm:prSet/>
      <dgm:spPr/>
      <dgm:t>
        <a:bodyPr/>
        <a:lstStyle/>
        <a:p>
          <a:endParaRPr lang="ru-RU"/>
        </a:p>
      </dgm:t>
    </dgm:pt>
    <dgm:pt modelId="{6924FF64-BE44-4C97-A454-A8EAD082C4A5}" type="sibTrans" cxnId="{47AE169E-8CE3-4E44-B0ED-635C683F4960}">
      <dgm:prSet/>
      <dgm:spPr/>
      <dgm:t>
        <a:bodyPr/>
        <a:lstStyle/>
        <a:p>
          <a:endParaRPr lang="ru-RU"/>
        </a:p>
      </dgm:t>
    </dgm:pt>
    <dgm:pt modelId="{BFCAB526-36B4-4F82-B6E1-B553053A09A5}">
      <dgm:prSet phldrT="[Текст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КООРДИНАЦИОННЫЙ СОВЕТ ПО ТУРИЗМУ</a:t>
          </a:r>
          <a:endParaRPr lang="ru-RU" sz="2000" b="1" dirty="0">
            <a:solidFill>
              <a:schemeClr val="tx1"/>
            </a:solidFill>
          </a:endParaRPr>
        </a:p>
      </dgm:t>
    </dgm:pt>
    <dgm:pt modelId="{6BE680D4-4456-4D85-832F-E9DDA05226F0}" type="sibTrans" cxnId="{0D8AC3D0-C23F-42DE-A38A-EA660571B014}">
      <dgm:prSet/>
      <dgm:spPr/>
      <dgm:t>
        <a:bodyPr/>
        <a:lstStyle/>
        <a:p>
          <a:endParaRPr lang="ru-RU"/>
        </a:p>
      </dgm:t>
    </dgm:pt>
    <dgm:pt modelId="{80359D98-A897-47B1-8909-3F3A87371D20}" type="parTrans" cxnId="{0D8AC3D0-C23F-42DE-A38A-EA660571B014}">
      <dgm:prSet/>
      <dgm:spPr/>
      <dgm:t>
        <a:bodyPr/>
        <a:lstStyle/>
        <a:p>
          <a:endParaRPr lang="ru-RU"/>
        </a:p>
      </dgm:t>
    </dgm:pt>
    <dgm:pt modelId="{D742D9EE-BB25-4A7A-9D31-8DA6273F8B25}" type="pres">
      <dgm:prSet presAssocID="{010059D3-4851-4DE0-99B0-1F68A43664C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BA3DDE-39DB-4519-880A-432AE40437A7}" type="pres">
      <dgm:prSet presAssocID="{BFCAB526-36B4-4F82-B6E1-B553053A09A5}" presName="centerShape" presStyleLbl="node0" presStyleIdx="0" presStyleCnt="1" custScaleX="383052" custScaleY="208819" custLinFactNeighborX="-2431" custLinFactNeighborY="2"/>
      <dgm:spPr/>
      <dgm:t>
        <a:bodyPr/>
        <a:lstStyle/>
        <a:p>
          <a:endParaRPr lang="ru-RU"/>
        </a:p>
      </dgm:t>
    </dgm:pt>
    <dgm:pt modelId="{38B64FE0-9444-4D1C-8F0F-F065D30C17DA}" type="pres">
      <dgm:prSet presAssocID="{C32004C9-9688-457F-934F-C85A45FABE45}" presName="Name9" presStyleLbl="parChTrans1D2" presStyleIdx="0" presStyleCnt="11"/>
      <dgm:spPr/>
      <dgm:t>
        <a:bodyPr/>
        <a:lstStyle/>
        <a:p>
          <a:endParaRPr lang="ru-RU"/>
        </a:p>
      </dgm:t>
    </dgm:pt>
    <dgm:pt modelId="{BF30FF5F-EF58-4546-A101-D37FE5BA7ADB}" type="pres">
      <dgm:prSet presAssocID="{C32004C9-9688-457F-934F-C85A45FABE45}" presName="connTx" presStyleLbl="parChTrans1D2" presStyleIdx="0" presStyleCnt="11"/>
      <dgm:spPr/>
      <dgm:t>
        <a:bodyPr/>
        <a:lstStyle/>
        <a:p>
          <a:endParaRPr lang="ru-RU"/>
        </a:p>
      </dgm:t>
    </dgm:pt>
    <dgm:pt modelId="{1E0BE5F6-9DC2-4110-97DE-120F83703711}" type="pres">
      <dgm:prSet presAssocID="{5F15395D-943D-4C40-9EA7-07A7BDEB6385}" presName="node" presStyleLbl="node1" presStyleIdx="0" presStyleCnt="11" custScaleX="262431" custScaleY="169460" custRadScaleRad="96354" custRadScaleInc="-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9CC26-8980-4638-B6D4-8F6C1AC03BB0}" type="pres">
      <dgm:prSet presAssocID="{B1D7AB19-B557-4AE7-B3CD-0AC2D6B4F355}" presName="Name9" presStyleLbl="parChTrans1D2" presStyleIdx="1" presStyleCnt="11"/>
      <dgm:spPr/>
      <dgm:t>
        <a:bodyPr/>
        <a:lstStyle/>
        <a:p>
          <a:endParaRPr lang="ru-RU"/>
        </a:p>
      </dgm:t>
    </dgm:pt>
    <dgm:pt modelId="{A09A5A27-E279-4380-A5A5-9AF2CD403B26}" type="pres">
      <dgm:prSet presAssocID="{B1D7AB19-B557-4AE7-B3CD-0AC2D6B4F355}" presName="connTx" presStyleLbl="parChTrans1D2" presStyleIdx="1" presStyleCnt="11"/>
      <dgm:spPr/>
      <dgm:t>
        <a:bodyPr/>
        <a:lstStyle/>
        <a:p>
          <a:endParaRPr lang="ru-RU"/>
        </a:p>
      </dgm:t>
    </dgm:pt>
    <dgm:pt modelId="{C914F9C3-C32F-4F6C-B603-DF20BE16B767}" type="pres">
      <dgm:prSet presAssocID="{57325BFF-FC52-40C7-84E8-6FA6FE86C44D}" presName="node" presStyleLbl="node1" presStyleIdx="1" presStyleCnt="11" custScaleX="262431" custScaleY="169460" custRadScaleRad="136692" custRadScaleInc="103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F02EC-46D0-4677-8FFE-C276922C55FC}" type="pres">
      <dgm:prSet presAssocID="{A67FA884-607D-4DF0-B7EC-F78F9FC84C6D}" presName="Name9" presStyleLbl="parChTrans1D2" presStyleIdx="2" presStyleCnt="11"/>
      <dgm:spPr/>
      <dgm:t>
        <a:bodyPr/>
        <a:lstStyle/>
        <a:p>
          <a:endParaRPr lang="ru-RU"/>
        </a:p>
      </dgm:t>
    </dgm:pt>
    <dgm:pt modelId="{5E92087F-6161-4A0C-AFFE-66F59CFC70DF}" type="pres">
      <dgm:prSet presAssocID="{A67FA884-607D-4DF0-B7EC-F78F9FC84C6D}" presName="connTx" presStyleLbl="parChTrans1D2" presStyleIdx="2" presStyleCnt="11"/>
      <dgm:spPr/>
      <dgm:t>
        <a:bodyPr/>
        <a:lstStyle/>
        <a:p>
          <a:endParaRPr lang="ru-RU"/>
        </a:p>
      </dgm:t>
    </dgm:pt>
    <dgm:pt modelId="{15D76A8E-3772-4258-8A7D-EA8131BE136F}" type="pres">
      <dgm:prSet presAssocID="{EA9060A1-BE54-4E8B-B845-17C9ED8FBC6F}" presName="node" presStyleLbl="node1" presStyleIdx="2" presStyleCnt="11" custScaleX="262431" custScaleY="169460" custRadScaleRad="176652" custRadScaleInc="73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9F4A7-DD81-43F9-A948-ADE5745E3976}" type="pres">
      <dgm:prSet presAssocID="{3E8AFA9B-E1C4-4986-8E32-7CB477390901}" presName="Name9" presStyleLbl="parChTrans1D2" presStyleIdx="3" presStyleCnt="11"/>
      <dgm:spPr/>
      <dgm:t>
        <a:bodyPr/>
        <a:lstStyle/>
        <a:p>
          <a:endParaRPr lang="ru-RU"/>
        </a:p>
      </dgm:t>
    </dgm:pt>
    <dgm:pt modelId="{6BA9FF6F-6328-4D75-8A4D-8209EC28D04D}" type="pres">
      <dgm:prSet presAssocID="{3E8AFA9B-E1C4-4986-8E32-7CB477390901}" presName="connTx" presStyleLbl="parChTrans1D2" presStyleIdx="3" presStyleCnt="11"/>
      <dgm:spPr/>
      <dgm:t>
        <a:bodyPr/>
        <a:lstStyle/>
        <a:p>
          <a:endParaRPr lang="ru-RU"/>
        </a:p>
      </dgm:t>
    </dgm:pt>
    <dgm:pt modelId="{CA05271A-FEEC-431A-B33A-FA001288E406}" type="pres">
      <dgm:prSet presAssocID="{7DD1C6AF-F087-4883-9379-543E9D7FA483}" presName="node" presStyleLbl="node1" presStyleIdx="3" presStyleCnt="11" custScaleX="262431" custScaleY="169460" custRadScaleRad="199088" custRadScaleInc="-10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4D0D6-AC68-4479-BBA8-5BC71F78B51F}" type="pres">
      <dgm:prSet presAssocID="{764A2110-F327-459B-A6AF-003CA2FAF173}" presName="Name9" presStyleLbl="parChTrans1D2" presStyleIdx="4" presStyleCnt="11"/>
      <dgm:spPr/>
      <dgm:t>
        <a:bodyPr/>
        <a:lstStyle/>
        <a:p>
          <a:endParaRPr lang="ru-RU"/>
        </a:p>
      </dgm:t>
    </dgm:pt>
    <dgm:pt modelId="{EF1E2AF2-144D-4EA9-9653-C4EF5F0868A9}" type="pres">
      <dgm:prSet presAssocID="{764A2110-F327-459B-A6AF-003CA2FAF173}" presName="connTx" presStyleLbl="parChTrans1D2" presStyleIdx="4" presStyleCnt="11"/>
      <dgm:spPr/>
      <dgm:t>
        <a:bodyPr/>
        <a:lstStyle/>
        <a:p>
          <a:endParaRPr lang="ru-RU"/>
        </a:p>
      </dgm:t>
    </dgm:pt>
    <dgm:pt modelId="{7BEB8FF5-633B-4C4F-B2EB-C7F07FE453EE}" type="pres">
      <dgm:prSet presAssocID="{0C536C07-08AC-48C7-8230-63EC5B86753A}" presName="node" presStyleLbl="node1" presStyleIdx="4" presStyleCnt="11" custScaleX="262431" custScaleY="169460" custRadScaleRad="163487" custRadScaleInc="-84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1115F-BB84-4E0A-AB92-821A36C77FA3}" type="pres">
      <dgm:prSet presAssocID="{2D2FDD84-E4A1-4707-B57A-7E02FBAA057B}" presName="Name9" presStyleLbl="parChTrans1D2" presStyleIdx="5" presStyleCnt="11"/>
      <dgm:spPr/>
      <dgm:t>
        <a:bodyPr/>
        <a:lstStyle/>
        <a:p>
          <a:endParaRPr lang="ru-RU"/>
        </a:p>
      </dgm:t>
    </dgm:pt>
    <dgm:pt modelId="{98759BF3-033F-4812-BEBF-7C9903B26357}" type="pres">
      <dgm:prSet presAssocID="{2D2FDD84-E4A1-4707-B57A-7E02FBAA057B}" presName="connTx" presStyleLbl="parChTrans1D2" presStyleIdx="5" presStyleCnt="11"/>
      <dgm:spPr/>
      <dgm:t>
        <a:bodyPr/>
        <a:lstStyle/>
        <a:p>
          <a:endParaRPr lang="ru-RU"/>
        </a:p>
      </dgm:t>
    </dgm:pt>
    <dgm:pt modelId="{05492262-1078-4230-91DE-A842B1916C28}" type="pres">
      <dgm:prSet presAssocID="{B52BDCDA-C406-451C-8A37-09B9D50403D2}" presName="node" presStyleLbl="node1" presStyleIdx="5" presStyleCnt="11" custScaleX="262431" custScaleY="169460" custRadScaleRad="107548" custRadScaleInc="-78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8E751-05E0-41CD-B23E-A27A8A5754B6}" type="pres">
      <dgm:prSet presAssocID="{6AB2A00F-27F4-4E66-891D-B4229647AB90}" presName="Name9" presStyleLbl="parChTrans1D2" presStyleIdx="6" presStyleCnt="11"/>
      <dgm:spPr/>
      <dgm:t>
        <a:bodyPr/>
        <a:lstStyle/>
        <a:p>
          <a:endParaRPr lang="ru-RU"/>
        </a:p>
      </dgm:t>
    </dgm:pt>
    <dgm:pt modelId="{3E9B7B59-0B1A-477E-A33C-7634DFB0ED4F}" type="pres">
      <dgm:prSet presAssocID="{6AB2A00F-27F4-4E66-891D-B4229647AB90}" presName="connTx" presStyleLbl="parChTrans1D2" presStyleIdx="6" presStyleCnt="11"/>
      <dgm:spPr/>
      <dgm:t>
        <a:bodyPr/>
        <a:lstStyle/>
        <a:p>
          <a:endParaRPr lang="ru-RU"/>
        </a:p>
      </dgm:t>
    </dgm:pt>
    <dgm:pt modelId="{121F1939-0144-4834-B8BD-4B5A22DB555A}" type="pres">
      <dgm:prSet presAssocID="{607D1984-1B28-4889-8E0A-F3E1EDC6ED19}" presName="node" presStyleLbl="node1" presStyleIdx="6" presStyleCnt="11" custScaleX="262431" custScaleY="169460" custRadScaleRad="102654" custRadScaleInc="4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BFB9E-8077-4B92-AAE3-0492B6D2E0D3}" type="pres">
      <dgm:prSet presAssocID="{597BA7B9-7A0B-458A-B0EB-114FF28E7673}" presName="Name9" presStyleLbl="parChTrans1D2" presStyleIdx="7" presStyleCnt="11"/>
      <dgm:spPr/>
      <dgm:t>
        <a:bodyPr/>
        <a:lstStyle/>
        <a:p>
          <a:endParaRPr lang="ru-RU"/>
        </a:p>
      </dgm:t>
    </dgm:pt>
    <dgm:pt modelId="{68974CD3-756D-440F-BC6F-2B023DF23663}" type="pres">
      <dgm:prSet presAssocID="{597BA7B9-7A0B-458A-B0EB-114FF28E7673}" presName="connTx" presStyleLbl="parChTrans1D2" presStyleIdx="7" presStyleCnt="11"/>
      <dgm:spPr/>
      <dgm:t>
        <a:bodyPr/>
        <a:lstStyle/>
        <a:p>
          <a:endParaRPr lang="ru-RU"/>
        </a:p>
      </dgm:t>
    </dgm:pt>
    <dgm:pt modelId="{77F4C75B-7A84-442D-8A17-1BB1FC01190F}" type="pres">
      <dgm:prSet presAssocID="{69326F0B-326E-4CD0-A1B0-CD4EB8566393}" presName="node" presStyleLbl="node1" presStyleIdx="7" presStyleCnt="11" custScaleX="262431" custScaleY="169460" custRadScaleRad="153752" custRadScaleInc="64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0DB4B-1274-46DE-8CBE-31106BA2EA8B}" type="pres">
      <dgm:prSet presAssocID="{FB8EFED4-B656-4C07-ACA5-4D8DAB8133E8}" presName="Name9" presStyleLbl="parChTrans1D2" presStyleIdx="8" presStyleCnt="11"/>
      <dgm:spPr/>
      <dgm:t>
        <a:bodyPr/>
        <a:lstStyle/>
        <a:p>
          <a:endParaRPr lang="ru-RU"/>
        </a:p>
      </dgm:t>
    </dgm:pt>
    <dgm:pt modelId="{D558AF4C-927D-49E8-A9CE-AF2819D5E649}" type="pres">
      <dgm:prSet presAssocID="{FB8EFED4-B656-4C07-ACA5-4D8DAB8133E8}" presName="connTx" presStyleLbl="parChTrans1D2" presStyleIdx="8" presStyleCnt="11"/>
      <dgm:spPr/>
      <dgm:t>
        <a:bodyPr/>
        <a:lstStyle/>
        <a:p>
          <a:endParaRPr lang="ru-RU"/>
        </a:p>
      </dgm:t>
    </dgm:pt>
    <dgm:pt modelId="{D9ABAFA6-04C5-4E4A-BCDF-8F213F9F01C0}" type="pres">
      <dgm:prSet presAssocID="{B3E1DB10-0DB0-41CE-9870-DC6772115A4C}" presName="node" presStyleLbl="node1" presStyleIdx="8" presStyleCnt="11" custScaleX="262431" custScaleY="169460" custRadScaleRad="199032" custRadScaleInc="5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32841-5CC6-4622-B43A-EF6D5A78B50A}" type="pres">
      <dgm:prSet presAssocID="{5F3DD494-C75E-40AA-9B1F-E4232A8F5964}" presName="Name9" presStyleLbl="parChTrans1D2" presStyleIdx="9" presStyleCnt="11"/>
      <dgm:spPr/>
      <dgm:t>
        <a:bodyPr/>
        <a:lstStyle/>
        <a:p>
          <a:endParaRPr lang="ru-RU"/>
        </a:p>
      </dgm:t>
    </dgm:pt>
    <dgm:pt modelId="{1C986405-D2BC-4082-BBA2-B410DE4CE9FC}" type="pres">
      <dgm:prSet presAssocID="{5F3DD494-C75E-40AA-9B1F-E4232A8F5964}" presName="connTx" presStyleLbl="parChTrans1D2" presStyleIdx="9" presStyleCnt="11"/>
      <dgm:spPr/>
      <dgm:t>
        <a:bodyPr/>
        <a:lstStyle/>
        <a:p>
          <a:endParaRPr lang="ru-RU"/>
        </a:p>
      </dgm:t>
    </dgm:pt>
    <dgm:pt modelId="{E6F9916C-D8C3-42D5-9839-3E797B5C1644}" type="pres">
      <dgm:prSet presAssocID="{698CFAEF-D9B3-4B5F-A147-41E33EBE86E6}" presName="node" presStyleLbl="node1" presStyleIdx="9" presStyleCnt="11" custScaleX="262431" custScaleY="169460" custRadScaleRad="183892" custRadScaleInc="-72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24FC3-83A9-402A-A951-E8554CE18BE6}" type="pres">
      <dgm:prSet presAssocID="{DDCF9D10-CD4C-4801-95BD-82AA03C956C5}" presName="Name9" presStyleLbl="parChTrans1D2" presStyleIdx="10" presStyleCnt="11"/>
      <dgm:spPr/>
      <dgm:t>
        <a:bodyPr/>
        <a:lstStyle/>
        <a:p>
          <a:endParaRPr lang="ru-RU"/>
        </a:p>
      </dgm:t>
    </dgm:pt>
    <dgm:pt modelId="{D721BD18-D735-4119-B5D9-C4B310272EB2}" type="pres">
      <dgm:prSet presAssocID="{DDCF9D10-CD4C-4801-95BD-82AA03C956C5}" presName="connTx" presStyleLbl="parChTrans1D2" presStyleIdx="10" presStyleCnt="11"/>
      <dgm:spPr/>
      <dgm:t>
        <a:bodyPr/>
        <a:lstStyle/>
        <a:p>
          <a:endParaRPr lang="ru-RU"/>
        </a:p>
      </dgm:t>
    </dgm:pt>
    <dgm:pt modelId="{EAC3A7F1-283C-4C04-9467-27BA5940A16F}" type="pres">
      <dgm:prSet presAssocID="{4CA0BB71-6328-4285-83A5-925F6C8A9934}" presName="node" presStyleLbl="node1" presStyleIdx="10" presStyleCnt="11" custScaleX="262431" custScaleY="169460" custRadScaleRad="134183" custRadScaleInc="-106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BCFC23-B018-4D09-8211-E056E80D5A7E}" type="presOf" srcId="{B1D7AB19-B557-4AE7-B3CD-0AC2D6B4F355}" destId="{6949CC26-8980-4638-B6D4-8F6C1AC03BB0}" srcOrd="0" destOrd="0" presId="urn:microsoft.com/office/officeart/2005/8/layout/radial1"/>
    <dgm:cxn modelId="{0B703305-4102-48A5-9653-E918CBBFEA1B}" type="presOf" srcId="{764A2110-F327-459B-A6AF-003CA2FAF173}" destId="{EF1E2AF2-144D-4EA9-9653-C4EF5F0868A9}" srcOrd="1" destOrd="0" presId="urn:microsoft.com/office/officeart/2005/8/layout/radial1"/>
    <dgm:cxn modelId="{C56A4458-ACCE-4DC0-80AA-C3319A8FD773}" type="presOf" srcId="{B1D7AB19-B557-4AE7-B3CD-0AC2D6B4F355}" destId="{A09A5A27-E279-4380-A5A5-9AF2CD403B26}" srcOrd="1" destOrd="0" presId="urn:microsoft.com/office/officeart/2005/8/layout/radial1"/>
    <dgm:cxn modelId="{9231F56E-48EC-433F-B63F-996B79B5B640}" srcId="{BFCAB526-36B4-4F82-B6E1-B553053A09A5}" destId="{7DD1C6AF-F087-4883-9379-543E9D7FA483}" srcOrd="3" destOrd="0" parTransId="{3E8AFA9B-E1C4-4986-8E32-7CB477390901}" sibTransId="{B886629B-9A6D-41E7-B2EA-F6A1F30B3101}"/>
    <dgm:cxn modelId="{845EF993-0574-4BFB-AF3C-667F81D24CD7}" type="presOf" srcId="{6AB2A00F-27F4-4E66-891D-B4229647AB90}" destId="{AE08E751-05E0-41CD-B23E-A27A8A5754B6}" srcOrd="0" destOrd="0" presId="urn:microsoft.com/office/officeart/2005/8/layout/radial1"/>
    <dgm:cxn modelId="{DE37F98E-D9DF-4172-9823-A8AA0E4CE13D}" srcId="{BFCAB526-36B4-4F82-B6E1-B553053A09A5}" destId="{EA9060A1-BE54-4E8B-B845-17C9ED8FBC6F}" srcOrd="2" destOrd="0" parTransId="{A67FA884-607D-4DF0-B7EC-F78F9FC84C6D}" sibTransId="{8BB2A81A-AA49-4E12-AF1D-E647180D9D7C}"/>
    <dgm:cxn modelId="{38E25199-6B25-442C-A337-DE87CE8F6CD0}" type="presOf" srcId="{C32004C9-9688-457F-934F-C85A45FABE45}" destId="{BF30FF5F-EF58-4546-A101-D37FE5BA7ADB}" srcOrd="1" destOrd="0" presId="urn:microsoft.com/office/officeart/2005/8/layout/radial1"/>
    <dgm:cxn modelId="{29691CED-673F-49A5-BED8-64792A5EC047}" type="presOf" srcId="{698CFAEF-D9B3-4B5F-A147-41E33EBE86E6}" destId="{E6F9916C-D8C3-42D5-9839-3E797B5C1644}" srcOrd="0" destOrd="0" presId="urn:microsoft.com/office/officeart/2005/8/layout/radial1"/>
    <dgm:cxn modelId="{6D5E1F98-57A6-4204-B926-261EB73EC56F}" srcId="{BFCAB526-36B4-4F82-B6E1-B553053A09A5}" destId="{B52BDCDA-C406-451C-8A37-09B9D50403D2}" srcOrd="5" destOrd="0" parTransId="{2D2FDD84-E4A1-4707-B57A-7E02FBAA057B}" sibTransId="{C7DDE5F5-99D5-4FB9-9E7C-B71A1A4DFF15}"/>
    <dgm:cxn modelId="{0483DD72-C4D3-49BA-AD64-296F7B558BBE}" type="presOf" srcId="{5F3DD494-C75E-40AA-9B1F-E4232A8F5964}" destId="{1C986405-D2BC-4082-BBA2-B410DE4CE9FC}" srcOrd="1" destOrd="0" presId="urn:microsoft.com/office/officeart/2005/8/layout/radial1"/>
    <dgm:cxn modelId="{73C3FCEB-71A0-4519-8263-9279B6210565}" type="presOf" srcId="{5F3DD494-C75E-40AA-9B1F-E4232A8F5964}" destId="{2E732841-5CC6-4622-B43A-EF6D5A78B50A}" srcOrd="0" destOrd="0" presId="urn:microsoft.com/office/officeart/2005/8/layout/radial1"/>
    <dgm:cxn modelId="{13FCA790-1904-4CEE-BF8A-DBC9D7B8570E}" srcId="{BFCAB526-36B4-4F82-B6E1-B553053A09A5}" destId="{0C536C07-08AC-48C7-8230-63EC5B86753A}" srcOrd="4" destOrd="0" parTransId="{764A2110-F327-459B-A6AF-003CA2FAF173}" sibTransId="{5750FF71-A5DB-4D78-92D8-F4937324DAFB}"/>
    <dgm:cxn modelId="{16423D79-E120-4BBB-985F-2C7DE2D168CF}" type="presOf" srcId="{B3E1DB10-0DB0-41CE-9870-DC6772115A4C}" destId="{D9ABAFA6-04C5-4E4A-BCDF-8F213F9F01C0}" srcOrd="0" destOrd="0" presId="urn:microsoft.com/office/officeart/2005/8/layout/radial1"/>
    <dgm:cxn modelId="{C4F74AA3-57F8-42BF-95A9-80D517888E2D}" type="presOf" srcId="{2D2FDD84-E4A1-4707-B57A-7E02FBAA057B}" destId="{96F1115F-BB84-4E0A-AB92-821A36C77FA3}" srcOrd="0" destOrd="0" presId="urn:microsoft.com/office/officeart/2005/8/layout/radial1"/>
    <dgm:cxn modelId="{222DEC4E-F422-48AA-B4CF-0556C710FC26}" type="presOf" srcId="{FB8EFED4-B656-4C07-ACA5-4D8DAB8133E8}" destId="{D558AF4C-927D-49E8-A9CE-AF2819D5E649}" srcOrd="1" destOrd="0" presId="urn:microsoft.com/office/officeart/2005/8/layout/radial1"/>
    <dgm:cxn modelId="{CFCE1A53-5783-467E-9426-3015AF94DBBD}" type="presOf" srcId="{5F15395D-943D-4C40-9EA7-07A7BDEB6385}" destId="{1E0BE5F6-9DC2-4110-97DE-120F83703711}" srcOrd="0" destOrd="0" presId="urn:microsoft.com/office/officeart/2005/8/layout/radial1"/>
    <dgm:cxn modelId="{AF1F8FE1-1A77-4EC5-9007-EDD4D379993F}" type="presOf" srcId="{3E8AFA9B-E1C4-4986-8E32-7CB477390901}" destId="{9799F4A7-DD81-43F9-A948-ADE5745E3976}" srcOrd="0" destOrd="0" presId="urn:microsoft.com/office/officeart/2005/8/layout/radial1"/>
    <dgm:cxn modelId="{7B4FFBBD-BFE8-4134-AAEF-4B1C44C6E214}" srcId="{BFCAB526-36B4-4F82-B6E1-B553053A09A5}" destId="{69326F0B-326E-4CD0-A1B0-CD4EB8566393}" srcOrd="7" destOrd="0" parTransId="{597BA7B9-7A0B-458A-B0EB-114FF28E7673}" sibTransId="{08FD8D39-6365-4F1C-9D32-934DDDA420DA}"/>
    <dgm:cxn modelId="{F8D0225C-450E-46A5-A48F-804649076B21}" type="presOf" srcId="{DDCF9D10-CD4C-4801-95BD-82AA03C956C5}" destId="{D721BD18-D735-4119-B5D9-C4B310272EB2}" srcOrd="1" destOrd="0" presId="urn:microsoft.com/office/officeart/2005/8/layout/radial1"/>
    <dgm:cxn modelId="{9F9B29A5-6B38-459E-96E1-1A1E2A1FAFA1}" srcId="{BFCAB526-36B4-4F82-B6E1-B553053A09A5}" destId="{5F15395D-943D-4C40-9EA7-07A7BDEB6385}" srcOrd="0" destOrd="0" parTransId="{C32004C9-9688-457F-934F-C85A45FABE45}" sibTransId="{3047BFA4-5562-411B-8C09-7ACF9FF8E034}"/>
    <dgm:cxn modelId="{BD35B26E-427E-476B-90CF-AA7049019B74}" srcId="{BFCAB526-36B4-4F82-B6E1-B553053A09A5}" destId="{698CFAEF-D9B3-4B5F-A147-41E33EBE86E6}" srcOrd="9" destOrd="0" parTransId="{5F3DD494-C75E-40AA-9B1F-E4232A8F5964}" sibTransId="{F0A3E9AB-9E0B-4E24-9B82-E5AD79A68570}"/>
    <dgm:cxn modelId="{77351607-FD5E-47BB-ACD8-09F130A1F72E}" type="presOf" srcId="{B52BDCDA-C406-451C-8A37-09B9D50403D2}" destId="{05492262-1078-4230-91DE-A842B1916C28}" srcOrd="0" destOrd="0" presId="urn:microsoft.com/office/officeart/2005/8/layout/radial1"/>
    <dgm:cxn modelId="{98E30906-79EF-4F6D-8A7D-74A3822347BD}" type="presOf" srcId="{2D2FDD84-E4A1-4707-B57A-7E02FBAA057B}" destId="{98759BF3-033F-4812-BEBF-7C9903B26357}" srcOrd="1" destOrd="0" presId="urn:microsoft.com/office/officeart/2005/8/layout/radial1"/>
    <dgm:cxn modelId="{435ADFAB-CB47-4302-B21E-8334743FFBDF}" type="presOf" srcId="{57325BFF-FC52-40C7-84E8-6FA6FE86C44D}" destId="{C914F9C3-C32F-4F6C-B603-DF20BE16B767}" srcOrd="0" destOrd="0" presId="urn:microsoft.com/office/officeart/2005/8/layout/radial1"/>
    <dgm:cxn modelId="{C8B3B6BC-69C3-4DEA-9923-DB11C5F8174D}" type="presOf" srcId="{A67FA884-607D-4DF0-B7EC-F78F9FC84C6D}" destId="{5E92087F-6161-4A0C-AFFE-66F59CFC70DF}" srcOrd="1" destOrd="0" presId="urn:microsoft.com/office/officeart/2005/8/layout/radial1"/>
    <dgm:cxn modelId="{0BD4F981-992C-499E-B6F6-BA913D477E01}" type="presOf" srcId="{FB8EFED4-B656-4C07-ACA5-4D8DAB8133E8}" destId="{3BA0DB4B-1274-46DE-8CBE-31106BA2EA8B}" srcOrd="0" destOrd="0" presId="urn:microsoft.com/office/officeart/2005/8/layout/radial1"/>
    <dgm:cxn modelId="{39D9AB34-28CF-46BB-8599-24368E7E03FB}" type="presOf" srcId="{BFCAB526-36B4-4F82-B6E1-B553053A09A5}" destId="{BABA3DDE-39DB-4519-880A-432AE40437A7}" srcOrd="0" destOrd="0" presId="urn:microsoft.com/office/officeart/2005/8/layout/radial1"/>
    <dgm:cxn modelId="{541A571A-6184-4B59-A508-94FAEA180F0E}" type="presOf" srcId="{597BA7B9-7A0B-458A-B0EB-114FF28E7673}" destId="{68974CD3-756D-440F-BC6F-2B023DF23663}" srcOrd="1" destOrd="0" presId="urn:microsoft.com/office/officeart/2005/8/layout/radial1"/>
    <dgm:cxn modelId="{8FAD4CC9-C0DF-45A8-88C7-F0FA80641307}" srcId="{BFCAB526-36B4-4F82-B6E1-B553053A09A5}" destId="{57325BFF-FC52-40C7-84E8-6FA6FE86C44D}" srcOrd="1" destOrd="0" parTransId="{B1D7AB19-B557-4AE7-B3CD-0AC2D6B4F355}" sibTransId="{9BB4AE90-4633-402B-8643-598F823941B5}"/>
    <dgm:cxn modelId="{9CE5F066-9D86-4D27-B2CD-C2D7308A45D6}" type="presOf" srcId="{DDCF9D10-CD4C-4801-95BD-82AA03C956C5}" destId="{A3B24FC3-83A9-402A-A951-E8554CE18BE6}" srcOrd="0" destOrd="0" presId="urn:microsoft.com/office/officeart/2005/8/layout/radial1"/>
    <dgm:cxn modelId="{C471B142-7177-46AC-A483-F749E547209E}" type="presOf" srcId="{010059D3-4851-4DE0-99B0-1F68A43664CE}" destId="{D742D9EE-BB25-4A7A-9D31-8DA6273F8B25}" srcOrd="0" destOrd="0" presId="urn:microsoft.com/office/officeart/2005/8/layout/radial1"/>
    <dgm:cxn modelId="{9A918B89-5D35-4287-A8F1-31F59C3D822F}" type="presOf" srcId="{69326F0B-326E-4CD0-A1B0-CD4EB8566393}" destId="{77F4C75B-7A84-442D-8A17-1BB1FC01190F}" srcOrd="0" destOrd="0" presId="urn:microsoft.com/office/officeart/2005/8/layout/radial1"/>
    <dgm:cxn modelId="{CDBC7CF6-E451-45EC-BE87-BFB14F3144B3}" srcId="{BFCAB526-36B4-4F82-B6E1-B553053A09A5}" destId="{607D1984-1B28-4889-8E0A-F3E1EDC6ED19}" srcOrd="6" destOrd="0" parTransId="{6AB2A00F-27F4-4E66-891D-B4229647AB90}" sibTransId="{589CEB2D-2834-4E75-8F24-4D85AAFCB18E}"/>
    <dgm:cxn modelId="{5A528D99-A59E-41C0-905E-EF3D2AAE519B}" srcId="{BFCAB526-36B4-4F82-B6E1-B553053A09A5}" destId="{B3E1DB10-0DB0-41CE-9870-DC6772115A4C}" srcOrd="8" destOrd="0" parTransId="{FB8EFED4-B656-4C07-ACA5-4D8DAB8133E8}" sibTransId="{1B0762C7-238C-4339-B025-84775F13B50F}"/>
    <dgm:cxn modelId="{2310851D-9589-4A39-9295-35451F1ED317}" type="presOf" srcId="{764A2110-F327-459B-A6AF-003CA2FAF173}" destId="{4614D0D6-AC68-4479-BBA8-5BC71F78B51F}" srcOrd="0" destOrd="0" presId="urn:microsoft.com/office/officeart/2005/8/layout/radial1"/>
    <dgm:cxn modelId="{8E45ACEF-7E22-4F3C-B6AE-023B9B3B3480}" type="presOf" srcId="{597BA7B9-7A0B-458A-B0EB-114FF28E7673}" destId="{396BFB9E-8077-4B92-AAE3-0492B6D2E0D3}" srcOrd="0" destOrd="0" presId="urn:microsoft.com/office/officeart/2005/8/layout/radial1"/>
    <dgm:cxn modelId="{44193D49-4C9E-4E4F-8EDF-A90C8C44A351}" type="presOf" srcId="{607D1984-1B28-4889-8E0A-F3E1EDC6ED19}" destId="{121F1939-0144-4834-B8BD-4B5A22DB555A}" srcOrd="0" destOrd="0" presId="urn:microsoft.com/office/officeart/2005/8/layout/radial1"/>
    <dgm:cxn modelId="{9FC73BA0-D47F-41A1-9106-3C69B71AA44B}" type="presOf" srcId="{A67FA884-607D-4DF0-B7EC-F78F9FC84C6D}" destId="{20BF02EC-46D0-4677-8FFE-C276922C55FC}" srcOrd="0" destOrd="0" presId="urn:microsoft.com/office/officeart/2005/8/layout/radial1"/>
    <dgm:cxn modelId="{8325E56D-9E46-4B96-8A74-57FDBC794814}" type="presOf" srcId="{3E8AFA9B-E1C4-4986-8E32-7CB477390901}" destId="{6BA9FF6F-6328-4D75-8A4D-8209EC28D04D}" srcOrd="1" destOrd="0" presId="urn:microsoft.com/office/officeart/2005/8/layout/radial1"/>
    <dgm:cxn modelId="{49F154B3-420E-4D48-BB25-CBC0FB8FCE70}" type="presOf" srcId="{7DD1C6AF-F087-4883-9379-543E9D7FA483}" destId="{CA05271A-FEEC-431A-B33A-FA001288E406}" srcOrd="0" destOrd="0" presId="urn:microsoft.com/office/officeart/2005/8/layout/radial1"/>
    <dgm:cxn modelId="{E8BAF059-8963-4073-AA7F-C13BD872705C}" type="presOf" srcId="{EA9060A1-BE54-4E8B-B845-17C9ED8FBC6F}" destId="{15D76A8E-3772-4258-8A7D-EA8131BE136F}" srcOrd="0" destOrd="0" presId="urn:microsoft.com/office/officeart/2005/8/layout/radial1"/>
    <dgm:cxn modelId="{AB5230C7-D21E-461D-AC72-43515043DFA1}" type="presOf" srcId="{6AB2A00F-27F4-4E66-891D-B4229647AB90}" destId="{3E9B7B59-0B1A-477E-A33C-7634DFB0ED4F}" srcOrd="1" destOrd="0" presId="urn:microsoft.com/office/officeart/2005/8/layout/radial1"/>
    <dgm:cxn modelId="{47AE169E-8CE3-4E44-B0ED-635C683F4960}" srcId="{BFCAB526-36B4-4F82-B6E1-B553053A09A5}" destId="{4CA0BB71-6328-4285-83A5-925F6C8A9934}" srcOrd="10" destOrd="0" parTransId="{DDCF9D10-CD4C-4801-95BD-82AA03C956C5}" sibTransId="{6924FF64-BE44-4C97-A454-A8EAD082C4A5}"/>
    <dgm:cxn modelId="{DE8C481E-8995-4B15-B73B-B59041AEDD6A}" type="presOf" srcId="{C32004C9-9688-457F-934F-C85A45FABE45}" destId="{38B64FE0-9444-4D1C-8F0F-F065D30C17DA}" srcOrd="0" destOrd="0" presId="urn:microsoft.com/office/officeart/2005/8/layout/radial1"/>
    <dgm:cxn modelId="{0D8AC3D0-C23F-42DE-A38A-EA660571B014}" srcId="{010059D3-4851-4DE0-99B0-1F68A43664CE}" destId="{BFCAB526-36B4-4F82-B6E1-B553053A09A5}" srcOrd="0" destOrd="0" parTransId="{80359D98-A897-47B1-8909-3F3A87371D20}" sibTransId="{6BE680D4-4456-4D85-832F-E9DDA05226F0}"/>
    <dgm:cxn modelId="{7EBBEC44-3AEA-4440-BA50-053507B89B1A}" type="presOf" srcId="{0C536C07-08AC-48C7-8230-63EC5B86753A}" destId="{7BEB8FF5-633B-4C4F-B2EB-C7F07FE453EE}" srcOrd="0" destOrd="0" presId="urn:microsoft.com/office/officeart/2005/8/layout/radial1"/>
    <dgm:cxn modelId="{7541D0AD-AD20-4CF5-8AD0-08E06E1EAF05}" type="presOf" srcId="{4CA0BB71-6328-4285-83A5-925F6C8A9934}" destId="{EAC3A7F1-283C-4C04-9467-27BA5940A16F}" srcOrd="0" destOrd="0" presId="urn:microsoft.com/office/officeart/2005/8/layout/radial1"/>
    <dgm:cxn modelId="{CD44A0A8-C74F-4CC7-BEDB-FB0A4DC95610}" type="presParOf" srcId="{D742D9EE-BB25-4A7A-9D31-8DA6273F8B25}" destId="{BABA3DDE-39DB-4519-880A-432AE40437A7}" srcOrd="0" destOrd="0" presId="urn:microsoft.com/office/officeart/2005/8/layout/radial1"/>
    <dgm:cxn modelId="{B17B3ACB-8174-474B-A7BF-836468B3E40D}" type="presParOf" srcId="{D742D9EE-BB25-4A7A-9D31-8DA6273F8B25}" destId="{38B64FE0-9444-4D1C-8F0F-F065D30C17DA}" srcOrd="1" destOrd="0" presId="urn:microsoft.com/office/officeart/2005/8/layout/radial1"/>
    <dgm:cxn modelId="{951AAE04-2057-471D-8F44-103FFFDFAE13}" type="presParOf" srcId="{38B64FE0-9444-4D1C-8F0F-F065D30C17DA}" destId="{BF30FF5F-EF58-4546-A101-D37FE5BA7ADB}" srcOrd="0" destOrd="0" presId="urn:microsoft.com/office/officeart/2005/8/layout/radial1"/>
    <dgm:cxn modelId="{DE0FF69D-D199-44A0-8E4A-8B43EC859B8E}" type="presParOf" srcId="{D742D9EE-BB25-4A7A-9D31-8DA6273F8B25}" destId="{1E0BE5F6-9DC2-4110-97DE-120F83703711}" srcOrd="2" destOrd="0" presId="urn:microsoft.com/office/officeart/2005/8/layout/radial1"/>
    <dgm:cxn modelId="{FB31A325-AE3A-4F87-BBF2-36BD846CB69D}" type="presParOf" srcId="{D742D9EE-BB25-4A7A-9D31-8DA6273F8B25}" destId="{6949CC26-8980-4638-B6D4-8F6C1AC03BB0}" srcOrd="3" destOrd="0" presId="urn:microsoft.com/office/officeart/2005/8/layout/radial1"/>
    <dgm:cxn modelId="{66D34667-37C8-4BFA-A6EB-E06728C08C70}" type="presParOf" srcId="{6949CC26-8980-4638-B6D4-8F6C1AC03BB0}" destId="{A09A5A27-E279-4380-A5A5-9AF2CD403B26}" srcOrd="0" destOrd="0" presId="urn:microsoft.com/office/officeart/2005/8/layout/radial1"/>
    <dgm:cxn modelId="{151CB196-E881-41BD-A388-4BEA3D5768FF}" type="presParOf" srcId="{D742D9EE-BB25-4A7A-9D31-8DA6273F8B25}" destId="{C914F9C3-C32F-4F6C-B603-DF20BE16B767}" srcOrd="4" destOrd="0" presId="urn:microsoft.com/office/officeart/2005/8/layout/radial1"/>
    <dgm:cxn modelId="{6935BC9A-7A8F-460A-B867-94225D5DEDD9}" type="presParOf" srcId="{D742D9EE-BB25-4A7A-9D31-8DA6273F8B25}" destId="{20BF02EC-46D0-4677-8FFE-C276922C55FC}" srcOrd="5" destOrd="0" presId="urn:microsoft.com/office/officeart/2005/8/layout/radial1"/>
    <dgm:cxn modelId="{D49504D9-6613-480A-8A90-408CAC013662}" type="presParOf" srcId="{20BF02EC-46D0-4677-8FFE-C276922C55FC}" destId="{5E92087F-6161-4A0C-AFFE-66F59CFC70DF}" srcOrd="0" destOrd="0" presId="urn:microsoft.com/office/officeart/2005/8/layout/radial1"/>
    <dgm:cxn modelId="{6A611641-C674-45F3-813A-7183DDA2500C}" type="presParOf" srcId="{D742D9EE-BB25-4A7A-9D31-8DA6273F8B25}" destId="{15D76A8E-3772-4258-8A7D-EA8131BE136F}" srcOrd="6" destOrd="0" presId="urn:microsoft.com/office/officeart/2005/8/layout/radial1"/>
    <dgm:cxn modelId="{C948A49D-2BFB-4F52-8476-9D482F04B473}" type="presParOf" srcId="{D742D9EE-BB25-4A7A-9D31-8DA6273F8B25}" destId="{9799F4A7-DD81-43F9-A948-ADE5745E3976}" srcOrd="7" destOrd="0" presId="urn:microsoft.com/office/officeart/2005/8/layout/radial1"/>
    <dgm:cxn modelId="{96393EF1-51B2-45B6-8B9E-2D8050B57B30}" type="presParOf" srcId="{9799F4A7-DD81-43F9-A948-ADE5745E3976}" destId="{6BA9FF6F-6328-4D75-8A4D-8209EC28D04D}" srcOrd="0" destOrd="0" presId="urn:microsoft.com/office/officeart/2005/8/layout/radial1"/>
    <dgm:cxn modelId="{5D8BB896-5769-4571-A58F-168B483B3DB3}" type="presParOf" srcId="{D742D9EE-BB25-4A7A-9D31-8DA6273F8B25}" destId="{CA05271A-FEEC-431A-B33A-FA001288E406}" srcOrd="8" destOrd="0" presId="urn:microsoft.com/office/officeart/2005/8/layout/radial1"/>
    <dgm:cxn modelId="{E8EFD2EC-4A9A-48C3-9D7A-7C7E5A0EB425}" type="presParOf" srcId="{D742D9EE-BB25-4A7A-9D31-8DA6273F8B25}" destId="{4614D0D6-AC68-4479-BBA8-5BC71F78B51F}" srcOrd="9" destOrd="0" presId="urn:microsoft.com/office/officeart/2005/8/layout/radial1"/>
    <dgm:cxn modelId="{114EFA3B-87E4-496A-8A23-40D1D65DC545}" type="presParOf" srcId="{4614D0D6-AC68-4479-BBA8-5BC71F78B51F}" destId="{EF1E2AF2-144D-4EA9-9653-C4EF5F0868A9}" srcOrd="0" destOrd="0" presId="urn:microsoft.com/office/officeart/2005/8/layout/radial1"/>
    <dgm:cxn modelId="{C928B065-3E2B-499B-AF4D-22F7569BF76C}" type="presParOf" srcId="{D742D9EE-BB25-4A7A-9D31-8DA6273F8B25}" destId="{7BEB8FF5-633B-4C4F-B2EB-C7F07FE453EE}" srcOrd="10" destOrd="0" presId="urn:microsoft.com/office/officeart/2005/8/layout/radial1"/>
    <dgm:cxn modelId="{B1EA1D7F-EE1D-4A88-8417-D4F22720B021}" type="presParOf" srcId="{D742D9EE-BB25-4A7A-9D31-8DA6273F8B25}" destId="{96F1115F-BB84-4E0A-AB92-821A36C77FA3}" srcOrd="11" destOrd="0" presId="urn:microsoft.com/office/officeart/2005/8/layout/radial1"/>
    <dgm:cxn modelId="{FDD1F5E0-146E-4861-9EC9-D3FAD22C9E23}" type="presParOf" srcId="{96F1115F-BB84-4E0A-AB92-821A36C77FA3}" destId="{98759BF3-033F-4812-BEBF-7C9903B26357}" srcOrd="0" destOrd="0" presId="urn:microsoft.com/office/officeart/2005/8/layout/radial1"/>
    <dgm:cxn modelId="{E2A91708-A6DC-46F3-9EF2-6FEEAC45EA99}" type="presParOf" srcId="{D742D9EE-BB25-4A7A-9D31-8DA6273F8B25}" destId="{05492262-1078-4230-91DE-A842B1916C28}" srcOrd="12" destOrd="0" presId="urn:microsoft.com/office/officeart/2005/8/layout/radial1"/>
    <dgm:cxn modelId="{58055422-ABE2-4344-8C3D-04275193A531}" type="presParOf" srcId="{D742D9EE-BB25-4A7A-9D31-8DA6273F8B25}" destId="{AE08E751-05E0-41CD-B23E-A27A8A5754B6}" srcOrd="13" destOrd="0" presId="urn:microsoft.com/office/officeart/2005/8/layout/radial1"/>
    <dgm:cxn modelId="{E3514284-5C19-4E53-9C00-6548B69E9EEA}" type="presParOf" srcId="{AE08E751-05E0-41CD-B23E-A27A8A5754B6}" destId="{3E9B7B59-0B1A-477E-A33C-7634DFB0ED4F}" srcOrd="0" destOrd="0" presId="urn:microsoft.com/office/officeart/2005/8/layout/radial1"/>
    <dgm:cxn modelId="{67287B4F-67BF-421B-A998-D465275FF906}" type="presParOf" srcId="{D742D9EE-BB25-4A7A-9D31-8DA6273F8B25}" destId="{121F1939-0144-4834-B8BD-4B5A22DB555A}" srcOrd="14" destOrd="0" presId="urn:microsoft.com/office/officeart/2005/8/layout/radial1"/>
    <dgm:cxn modelId="{B7454534-93AF-40E4-9C5C-7866A0AA66E4}" type="presParOf" srcId="{D742D9EE-BB25-4A7A-9D31-8DA6273F8B25}" destId="{396BFB9E-8077-4B92-AAE3-0492B6D2E0D3}" srcOrd="15" destOrd="0" presId="urn:microsoft.com/office/officeart/2005/8/layout/radial1"/>
    <dgm:cxn modelId="{C347CEE1-DFE6-4DF7-82AB-9AC980F7E4C2}" type="presParOf" srcId="{396BFB9E-8077-4B92-AAE3-0492B6D2E0D3}" destId="{68974CD3-756D-440F-BC6F-2B023DF23663}" srcOrd="0" destOrd="0" presId="urn:microsoft.com/office/officeart/2005/8/layout/radial1"/>
    <dgm:cxn modelId="{2EBB09FE-707E-4712-BF3E-E43406574F99}" type="presParOf" srcId="{D742D9EE-BB25-4A7A-9D31-8DA6273F8B25}" destId="{77F4C75B-7A84-442D-8A17-1BB1FC01190F}" srcOrd="16" destOrd="0" presId="urn:microsoft.com/office/officeart/2005/8/layout/radial1"/>
    <dgm:cxn modelId="{CECCA217-D974-4438-A046-4FC5CA6389CA}" type="presParOf" srcId="{D742D9EE-BB25-4A7A-9D31-8DA6273F8B25}" destId="{3BA0DB4B-1274-46DE-8CBE-31106BA2EA8B}" srcOrd="17" destOrd="0" presId="urn:microsoft.com/office/officeart/2005/8/layout/radial1"/>
    <dgm:cxn modelId="{98B6B3C6-17DB-4693-B19C-497E109FD045}" type="presParOf" srcId="{3BA0DB4B-1274-46DE-8CBE-31106BA2EA8B}" destId="{D558AF4C-927D-49E8-A9CE-AF2819D5E649}" srcOrd="0" destOrd="0" presId="urn:microsoft.com/office/officeart/2005/8/layout/radial1"/>
    <dgm:cxn modelId="{ACB1C1EA-36DB-4033-B5FB-B1AF7E10C15B}" type="presParOf" srcId="{D742D9EE-BB25-4A7A-9D31-8DA6273F8B25}" destId="{D9ABAFA6-04C5-4E4A-BCDF-8F213F9F01C0}" srcOrd="18" destOrd="0" presId="urn:microsoft.com/office/officeart/2005/8/layout/radial1"/>
    <dgm:cxn modelId="{1019ADFF-469C-4A16-8F9A-1CDF7187D11B}" type="presParOf" srcId="{D742D9EE-BB25-4A7A-9D31-8DA6273F8B25}" destId="{2E732841-5CC6-4622-B43A-EF6D5A78B50A}" srcOrd="19" destOrd="0" presId="urn:microsoft.com/office/officeart/2005/8/layout/radial1"/>
    <dgm:cxn modelId="{58F2AE39-97B6-4C6C-92C1-7742A71C29E9}" type="presParOf" srcId="{2E732841-5CC6-4622-B43A-EF6D5A78B50A}" destId="{1C986405-D2BC-4082-BBA2-B410DE4CE9FC}" srcOrd="0" destOrd="0" presId="urn:microsoft.com/office/officeart/2005/8/layout/radial1"/>
    <dgm:cxn modelId="{508CA5F3-CE9C-4A4C-8109-699C6E569E08}" type="presParOf" srcId="{D742D9EE-BB25-4A7A-9D31-8DA6273F8B25}" destId="{E6F9916C-D8C3-42D5-9839-3E797B5C1644}" srcOrd="20" destOrd="0" presId="urn:microsoft.com/office/officeart/2005/8/layout/radial1"/>
    <dgm:cxn modelId="{C40BEF19-E201-42F2-9109-62326695E07D}" type="presParOf" srcId="{D742D9EE-BB25-4A7A-9D31-8DA6273F8B25}" destId="{A3B24FC3-83A9-402A-A951-E8554CE18BE6}" srcOrd="21" destOrd="0" presId="urn:microsoft.com/office/officeart/2005/8/layout/radial1"/>
    <dgm:cxn modelId="{15BBC6D3-4EFC-41E9-97E6-3BA82231FA4E}" type="presParOf" srcId="{A3B24FC3-83A9-402A-A951-E8554CE18BE6}" destId="{D721BD18-D735-4119-B5D9-C4B310272EB2}" srcOrd="0" destOrd="0" presId="urn:microsoft.com/office/officeart/2005/8/layout/radial1"/>
    <dgm:cxn modelId="{89416ED4-0894-47BC-A619-4F5D712EDBB4}" type="presParOf" srcId="{D742D9EE-BB25-4A7A-9D31-8DA6273F8B25}" destId="{EAC3A7F1-283C-4C04-9467-27BA5940A16F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9C025D-4026-4B1C-BA7B-BB8CD0B53CD3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326B94D-CE7E-4DDA-9B19-2A506DE8C17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ПРОВЕДЕНЫ МАРКЕТИНГОВЫЕ ИССЛЕДОВАНИЯ ТЕРРИТОРИИ</a:t>
          </a:r>
          <a:endParaRPr lang="ru-RU" b="1" dirty="0">
            <a:solidFill>
              <a:schemeClr val="tx1"/>
            </a:solidFill>
          </a:endParaRPr>
        </a:p>
      </dgm:t>
    </dgm:pt>
    <dgm:pt modelId="{3B53ECAD-6CAF-4217-A270-0F296E87985B}" type="parTrans" cxnId="{6EF1F6BF-7D75-4AE8-BD96-6EA70946F519}">
      <dgm:prSet/>
      <dgm:spPr/>
      <dgm:t>
        <a:bodyPr/>
        <a:lstStyle/>
        <a:p>
          <a:endParaRPr lang="ru-RU" b="1"/>
        </a:p>
      </dgm:t>
    </dgm:pt>
    <dgm:pt modelId="{07FD8CC8-F168-437B-93D3-BA595C98A4A0}" type="sibTrans" cxnId="{6EF1F6BF-7D75-4AE8-BD96-6EA70946F519}">
      <dgm:prSet/>
      <dgm:spPr/>
      <dgm:t>
        <a:bodyPr/>
        <a:lstStyle/>
        <a:p>
          <a:endParaRPr lang="ru-RU" b="1"/>
        </a:p>
      </dgm:t>
    </dgm:pt>
    <dgm:pt modelId="{F3DDA229-1FBF-4649-8C72-8BBF046C0CAD}">
      <dgm:prSet phldrT="[Текст]" custT="1"/>
      <dgm:spPr/>
      <dgm:t>
        <a:bodyPr/>
        <a:lstStyle/>
        <a:p>
          <a:r>
            <a:rPr lang="ru-RU" sz="2000" b="1" smtClean="0">
              <a:ln/>
            </a:rPr>
            <a:t>СОСТАВЛЕН ТУРПАСПОРТ РАЙОНА</a:t>
          </a:r>
          <a:endParaRPr lang="ru-RU" sz="2000" b="1" dirty="0">
            <a:ln/>
          </a:endParaRPr>
        </a:p>
      </dgm:t>
    </dgm:pt>
    <dgm:pt modelId="{4F42A35A-B052-4537-8DB0-B3F635C965C7}" type="parTrans" cxnId="{DDB47A95-75C5-4FA9-89E0-15CF1715C67E}">
      <dgm:prSet/>
      <dgm:spPr/>
      <dgm:t>
        <a:bodyPr/>
        <a:lstStyle/>
        <a:p>
          <a:endParaRPr lang="ru-RU" b="1"/>
        </a:p>
      </dgm:t>
    </dgm:pt>
    <dgm:pt modelId="{99E3B5CA-283F-4299-8FB9-0E5BB83E1F48}" type="sibTrans" cxnId="{DDB47A95-75C5-4FA9-89E0-15CF1715C67E}">
      <dgm:prSet/>
      <dgm:spPr/>
      <dgm:t>
        <a:bodyPr/>
        <a:lstStyle/>
        <a:p>
          <a:endParaRPr lang="ru-RU" b="1"/>
        </a:p>
      </dgm:t>
    </dgm:pt>
    <dgm:pt modelId="{20A41673-129E-4258-B957-0C3FF1A89834}">
      <dgm:prSet phldrT="[Текст]" custT="1"/>
      <dgm:spPr/>
      <dgm:t>
        <a:bodyPr/>
        <a:lstStyle/>
        <a:p>
          <a:r>
            <a:rPr lang="ru-RU" sz="2000" b="1" dirty="0" smtClean="0">
              <a:ln/>
            </a:rPr>
            <a:t>РАЗРАБОТАНА КОММУНИКАЦИОННАЯ ПРОГРАММА ПО ПРОДВИЖЕНИЮ ТУРИСТСКОГО ПОТЕНЦИАЛА РАЙОНА</a:t>
          </a:r>
          <a:endParaRPr lang="ru-RU" sz="2000" b="1" dirty="0">
            <a:ln/>
          </a:endParaRPr>
        </a:p>
      </dgm:t>
    </dgm:pt>
    <dgm:pt modelId="{A1649C25-3354-4E20-8BF5-C2D4000405B9}" type="parTrans" cxnId="{9B9C702C-063B-4EC4-8C07-4E72930E8C91}">
      <dgm:prSet/>
      <dgm:spPr/>
      <dgm:t>
        <a:bodyPr/>
        <a:lstStyle/>
        <a:p>
          <a:endParaRPr lang="ru-RU" b="1"/>
        </a:p>
      </dgm:t>
    </dgm:pt>
    <dgm:pt modelId="{6F539364-55BD-40B2-B998-EDA22B7E118A}" type="sibTrans" cxnId="{9B9C702C-063B-4EC4-8C07-4E72930E8C91}">
      <dgm:prSet/>
      <dgm:spPr/>
      <dgm:t>
        <a:bodyPr/>
        <a:lstStyle/>
        <a:p>
          <a:endParaRPr lang="ru-RU" b="1"/>
        </a:p>
      </dgm:t>
    </dgm:pt>
    <dgm:pt modelId="{3111B292-4F7D-4F0C-AA3F-9069A6D7309E}">
      <dgm:prSet phldrT="[Текст]"/>
      <dgm:spPr/>
      <dgm:t>
        <a:bodyPr/>
        <a:lstStyle/>
        <a:p>
          <a:endParaRPr lang="ru-RU" sz="3100" b="1" dirty="0">
            <a:ln>
              <a:solidFill>
                <a:schemeClr val="accent2">
                  <a:lumMod val="75000"/>
                </a:schemeClr>
              </a:solidFill>
            </a:ln>
          </a:endParaRPr>
        </a:p>
      </dgm:t>
    </dgm:pt>
    <dgm:pt modelId="{A00F35C0-11DC-4E32-BE82-753B4F1E478A}" type="parTrans" cxnId="{9C5D856A-A9A7-4E1F-A3A0-B284C11BCA01}">
      <dgm:prSet/>
      <dgm:spPr/>
      <dgm:t>
        <a:bodyPr/>
        <a:lstStyle/>
        <a:p>
          <a:endParaRPr lang="ru-RU" b="1"/>
        </a:p>
      </dgm:t>
    </dgm:pt>
    <dgm:pt modelId="{6DD49B0C-EB40-4CE9-B09B-4D8AA878A251}" type="sibTrans" cxnId="{9C5D856A-A9A7-4E1F-A3A0-B284C11BCA01}">
      <dgm:prSet/>
      <dgm:spPr/>
      <dgm:t>
        <a:bodyPr/>
        <a:lstStyle/>
        <a:p>
          <a:endParaRPr lang="ru-RU" b="1"/>
        </a:p>
      </dgm:t>
    </dgm:pt>
    <dgm:pt modelId="{735230B9-1B60-4508-8BAE-9714337C6B63}">
      <dgm:prSet phldrT="[Текст]" custT="1"/>
      <dgm:spPr/>
      <dgm:t>
        <a:bodyPr/>
        <a:lstStyle/>
        <a:p>
          <a:r>
            <a:rPr lang="ru-RU" sz="2000" b="1" dirty="0" smtClean="0">
              <a:ln/>
            </a:rPr>
            <a:t>РАЗРАБОТАНА КОНЦЕПЦИЯ РАЗВИТИЯ РАЙОНА</a:t>
          </a:r>
          <a:endParaRPr lang="ru-RU" sz="2000" b="1" dirty="0">
            <a:ln/>
          </a:endParaRPr>
        </a:p>
      </dgm:t>
    </dgm:pt>
    <dgm:pt modelId="{A5A2DB70-0A86-4D6D-BADE-7B703736D091}" type="parTrans" cxnId="{74D1CE38-928F-4054-A5F7-A3E8EEE3095C}">
      <dgm:prSet/>
      <dgm:spPr/>
      <dgm:t>
        <a:bodyPr/>
        <a:lstStyle/>
        <a:p>
          <a:endParaRPr lang="ru-RU" b="1"/>
        </a:p>
      </dgm:t>
    </dgm:pt>
    <dgm:pt modelId="{B3893254-1F44-48EC-BD7F-2E9CC15DA074}" type="sibTrans" cxnId="{74D1CE38-928F-4054-A5F7-A3E8EEE3095C}">
      <dgm:prSet/>
      <dgm:spPr/>
      <dgm:t>
        <a:bodyPr/>
        <a:lstStyle/>
        <a:p>
          <a:endParaRPr lang="ru-RU" b="1"/>
        </a:p>
      </dgm:t>
    </dgm:pt>
    <dgm:pt modelId="{7B869441-09CA-48A6-B7FC-8CD8B07B6E6B}" type="pres">
      <dgm:prSet presAssocID="{D29C025D-4026-4B1C-BA7B-BB8CD0B53CD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BCF6FA-506C-403D-BCC5-4BFB8981DE4B}" type="pres">
      <dgm:prSet presAssocID="{A326B94D-CE7E-4DDA-9B19-2A506DE8C174}" presName="compNode" presStyleCnt="0"/>
      <dgm:spPr/>
      <dgm:t>
        <a:bodyPr/>
        <a:lstStyle/>
        <a:p>
          <a:endParaRPr lang="ru-RU"/>
        </a:p>
      </dgm:t>
    </dgm:pt>
    <dgm:pt modelId="{CBCD764F-8E62-49CD-90A4-82B710349D96}" type="pres">
      <dgm:prSet presAssocID="{A326B94D-CE7E-4DDA-9B19-2A506DE8C174}" presName="noGeometry" presStyleCnt="0"/>
      <dgm:spPr/>
      <dgm:t>
        <a:bodyPr/>
        <a:lstStyle/>
        <a:p>
          <a:endParaRPr lang="ru-RU"/>
        </a:p>
      </dgm:t>
    </dgm:pt>
    <dgm:pt modelId="{B4F6E62F-FD12-41EB-A303-63DFCD5D1944}" type="pres">
      <dgm:prSet presAssocID="{A326B94D-CE7E-4DDA-9B19-2A506DE8C174}" presName="childTextVisible" presStyleLbl="bgAccFollowNode1" presStyleIdx="0" presStyleCnt="1" custScaleX="159355" custLinFactNeighborX="25768" custLinFactNeighborY="20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1057B-3254-4E76-859D-96FB8E3FAE66}" type="pres">
      <dgm:prSet presAssocID="{A326B94D-CE7E-4DDA-9B19-2A506DE8C174}" presName="childTextHidden" presStyleLbl="bgAccFollowNode1" presStyleIdx="0" presStyleCnt="1"/>
      <dgm:spPr/>
      <dgm:t>
        <a:bodyPr/>
        <a:lstStyle/>
        <a:p>
          <a:endParaRPr lang="ru-RU"/>
        </a:p>
      </dgm:t>
    </dgm:pt>
    <dgm:pt modelId="{3182D716-4368-43F7-A6F9-84C50BBAC29A}" type="pres">
      <dgm:prSet presAssocID="{A326B94D-CE7E-4DDA-9B19-2A506DE8C174}" presName="parentText" presStyleLbl="node1" presStyleIdx="0" presStyleCnt="1" custScaleX="164729" custScaleY="163062" custLinFactNeighborX="-27137" custLinFactNeighborY="-75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D4079-E5C8-483C-8BD8-ABFB93B15F13}" type="presOf" srcId="{F3DDA229-1FBF-4649-8C72-8BBF046C0CAD}" destId="{B4F6E62F-FD12-41EB-A303-63DFCD5D1944}" srcOrd="0" destOrd="0" presId="urn:microsoft.com/office/officeart/2005/8/layout/hProcess6"/>
    <dgm:cxn modelId="{D3BF5B29-134A-467A-9CA0-8386964F3D4C}" type="presOf" srcId="{F3DDA229-1FBF-4649-8C72-8BBF046C0CAD}" destId="{69A1057B-3254-4E76-859D-96FB8E3FAE66}" srcOrd="1" destOrd="0" presId="urn:microsoft.com/office/officeart/2005/8/layout/hProcess6"/>
    <dgm:cxn modelId="{E5DB28BB-60D3-45AF-8451-970CD5F6DDE1}" type="presOf" srcId="{3111B292-4F7D-4F0C-AA3F-9069A6D7309E}" destId="{69A1057B-3254-4E76-859D-96FB8E3FAE66}" srcOrd="1" destOrd="3" presId="urn:microsoft.com/office/officeart/2005/8/layout/hProcess6"/>
    <dgm:cxn modelId="{8054466E-DFF9-4DA9-94EF-1F029B9F9514}" type="presOf" srcId="{A326B94D-CE7E-4DDA-9B19-2A506DE8C174}" destId="{3182D716-4368-43F7-A6F9-84C50BBAC29A}" srcOrd="0" destOrd="0" presId="urn:microsoft.com/office/officeart/2005/8/layout/hProcess6"/>
    <dgm:cxn modelId="{D93F08E3-4BCC-45A5-9A4D-E6E840FF3D5A}" type="presOf" srcId="{735230B9-1B60-4508-8BAE-9714337C6B63}" destId="{69A1057B-3254-4E76-859D-96FB8E3FAE66}" srcOrd="1" destOrd="2" presId="urn:microsoft.com/office/officeart/2005/8/layout/hProcess6"/>
    <dgm:cxn modelId="{1228EE85-E21C-47DD-920F-F4EE8E6A5CBE}" type="presOf" srcId="{20A41673-129E-4258-B957-0C3FF1A89834}" destId="{B4F6E62F-FD12-41EB-A303-63DFCD5D1944}" srcOrd="0" destOrd="1" presId="urn:microsoft.com/office/officeart/2005/8/layout/hProcess6"/>
    <dgm:cxn modelId="{DDB47A95-75C5-4FA9-89E0-15CF1715C67E}" srcId="{A326B94D-CE7E-4DDA-9B19-2A506DE8C174}" destId="{F3DDA229-1FBF-4649-8C72-8BBF046C0CAD}" srcOrd="0" destOrd="0" parTransId="{4F42A35A-B052-4537-8DB0-B3F635C965C7}" sibTransId="{99E3B5CA-283F-4299-8FB9-0E5BB83E1F48}"/>
    <dgm:cxn modelId="{9B9C702C-063B-4EC4-8C07-4E72930E8C91}" srcId="{A326B94D-CE7E-4DDA-9B19-2A506DE8C174}" destId="{20A41673-129E-4258-B957-0C3FF1A89834}" srcOrd="1" destOrd="0" parTransId="{A1649C25-3354-4E20-8BF5-C2D4000405B9}" sibTransId="{6F539364-55BD-40B2-B998-EDA22B7E118A}"/>
    <dgm:cxn modelId="{74D1CE38-928F-4054-A5F7-A3E8EEE3095C}" srcId="{A326B94D-CE7E-4DDA-9B19-2A506DE8C174}" destId="{735230B9-1B60-4508-8BAE-9714337C6B63}" srcOrd="2" destOrd="0" parTransId="{A5A2DB70-0A86-4D6D-BADE-7B703736D091}" sibTransId="{B3893254-1F44-48EC-BD7F-2E9CC15DA074}"/>
    <dgm:cxn modelId="{B9EF1B58-D3B9-4CA7-BA53-D97E7D6C4D44}" type="presOf" srcId="{3111B292-4F7D-4F0C-AA3F-9069A6D7309E}" destId="{B4F6E62F-FD12-41EB-A303-63DFCD5D1944}" srcOrd="0" destOrd="3" presId="urn:microsoft.com/office/officeart/2005/8/layout/hProcess6"/>
    <dgm:cxn modelId="{27A077EE-0190-412B-9119-254DC161D650}" type="presOf" srcId="{20A41673-129E-4258-B957-0C3FF1A89834}" destId="{69A1057B-3254-4E76-859D-96FB8E3FAE66}" srcOrd="1" destOrd="1" presId="urn:microsoft.com/office/officeart/2005/8/layout/hProcess6"/>
    <dgm:cxn modelId="{5C730130-8B8F-4100-8CF4-46A671076D93}" type="presOf" srcId="{735230B9-1B60-4508-8BAE-9714337C6B63}" destId="{B4F6E62F-FD12-41EB-A303-63DFCD5D1944}" srcOrd="0" destOrd="2" presId="urn:microsoft.com/office/officeart/2005/8/layout/hProcess6"/>
    <dgm:cxn modelId="{501C4B72-578D-4F15-83BE-7FAD39C0EFA0}" type="presOf" srcId="{D29C025D-4026-4B1C-BA7B-BB8CD0B53CD3}" destId="{7B869441-09CA-48A6-B7FC-8CD8B07B6E6B}" srcOrd="0" destOrd="0" presId="urn:microsoft.com/office/officeart/2005/8/layout/hProcess6"/>
    <dgm:cxn modelId="{9C5D856A-A9A7-4E1F-A3A0-B284C11BCA01}" srcId="{A326B94D-CE7E-4DDA-9B19-2A506DE8C174}" destId="{3111B292-4F7D-4F0C-AA3F-9069A6D7309E}" srcOrd="3" destOrd="0" parTransId="{A00F35C0-11DC-4E32-BE82-753B4F1E478A}" sibTransId="{6DD49B0C-EB40-4CE9-B09B-4D8AA878A251}"/>
    <dgm:cxn modelId="{6EF1F6BF-7D75-4AE8-BD96-6EA70946F519}" srcId="{D29C025D-4026-4B1C-BA7B-BB8CD0B53CD3}" destId="{A326B94D-CE7E-4DDA-9B19-2A506DE8C174}" srcOrd="0" destOrd="0" parTransId="{3B53ECAD-6CAF-4217-A270-0F296E87985B}" sibTransId="{07FD8CC8-F168-437B-93D3-BA595C98A4A0}"/>
    <dgm:cxn modelId="{13CB25CC-0B60-457D-959F-DC6CF0C1B824}" type="presParOf" srcId="{7B869441-09CA-48A6-B7FC-8CD8B07B6E6B}" destId="{16BCF6FA-506C-403D-BCC5-4BFB8981DE4B}" srcOrd="0" destOrd="0" presId="urn:microsoft.com/office/officeart/2005/8/layout/hProcess6"/>
    <dgm:cxn modelId="{A9F4EC82-9E9D-4C67-9516-80B943F6B9F6}" type="presParOf" srcId="{16BCF6FA-506C-403D-BCC5-4BFB8981DE4B}" destId="{CBCD764F-8E62-49CD-90A4-82B710349D96}" srcOrd="0" destOrd="0" presId="urn:microsoft.com/office/officeart/2005/8/layout/hProcess6"/>
    <dgm:cxn modelId="{E2F36CD6-4ACF-428C-BF79-D09FC2DA0539}" type="presParOf" srcId="{16BCF6FA-506C-403D-BCC5-4BFB8981DE4B}" destId="{B4F6E62F-FD12-41EB-A303-63DFCD5D1944}" srcOrd="1" destOrd="0" presId="urn:microsoft.com/office/officeart/2005/8/layout/hProcess6"/>
    <dgm:cxn modelId="{22739308-34DD-4AD6-9169-2549004F5DC3}" type="presParOf" srcId="{16BCF6FA-506C-403D-BCC5-4BFB8981DE4B}" destId="{69A1057B-3254-4E76-859D-96FB8E3FAE66}" srcOrd="2" destOrd="0" presId="urn:microsoft.com/office/officeart/2005/8/layout/hProcess6"/>
    <dgm:cxn modelId="{985EDED9-7F88-444B-BCDD-EBDEF6176B97}" type="presParOf" srcId="{16BCF6FA-506C-403D-BCC5-4BFB8981DE4B}" destId="{3182D716-4368-43F7-A6F9-84C50BBAC29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6418A4-DC9E-4564-928B-B25402692E97}" type="doc">
      <dgm:prSet loTypeId="urn:microsoft.com/office/officeart/2005/8/layout/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1C5EA7B-0ACE-45FE-9979-8FD1BA5ED323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ОПРЕДЕЛЁН БРЕНД ТЕРРИТОРИИ</a:t>
          </a:r>
          <a:endParaRPr lang="ru-RU" sz="1800" b="1" dirty="0">
            <a:solidFill>
              <a:schemeClr val="tx1"/>
            </a:solidFill>
          </a:endParaRPr>
        </a:p>
      </dgm:t>
    </dgm:pt>
    <dgm:pt modelId="{185D0D6B-ABCD-483E-9CCE-22ADA38C3D5A}" type="parTrans" cxnId="{4FF9D4D0-014C-4769-9AD3-4333C8CBEE04}">
      <dgm:prSet/>
      <dgm:spPr/>
      <dgm:t>
        <a:bodyPr/>
        <a:lstStyle/>
        <a:p>
          <a:endParaRPr lang="ru-RU"/>
        </a:p>
      </dgm:t>
    </dgm:pt>
    <dgm:pt modelId="{FE6622D6-7F43-44F7-A3DE-0883794C82AA}" type="sibTrans" cxnId="{4FF9D4D0-014C-4769-9AD3-4333C8CBEE04}">
      <dgm:prSet/>
      <dgm:spPr/>
      <dgm:t>
        <a:bodyPr/>
        <a:lstStyle/>
        <a:p>
          <a:endParaRPr lang="ru-RU"/>
        </a:p>
      </dgm:t>
    </dgm:pt>
    <dgm:pt modelId="{97B61F38-63BC-4A18-B040-B4E75E32BC0D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РАЗРАБОТАНА СИСТЕМА УКАЗАТЕЛЕЙ</a:t>
          </a:r>
          <a:endParaRPr lang="ru-RU" sz="1800" b="1" dirty="0">
            <a:solidFill>
              <a:schemeClr val="tx1"/>
            </a:solidFill>
          </a:endParaRPr>
        </a:p>
      </dgm:t>
    </dgm:pt>
    <dgm:pt modelId="{AA416769-DBA8-4836-B6BD-E7DC9DC55C1A}" type="parTrans" cxnId="{677D4720-67C1-4B33-ADC0-7B07B4F5D427}">
      <dgm:prSet/>
      <dgm:spPr/>
      <dgm:t>
        <a:bodyPr/>
        <a:lstStyle/>
        <a:p>
          <a:endParaRPr lang="ru-RU"/>
        </a:p>
      </dgm:t>
    </dgm:pt>
    <dgm:pt modelId="{B416EA5B-CCAA-4B3B-9729-AF1B34E317B6}" type="sibTrans" cxnId="{677D4720-67C1-4B33-ADC0-7B07B4F5D427}">
      <dgm:prSet/>
      <dgm:spPr/>
      <dgm:t>
        <a:bodyPr/>
        <a:lstStyle/>
        <a:p>
          <a:endParaRPr lang="ru-RU"/>
        </a:p>
      </dgm:t>
    </dgm:pt>
    <dgm:pt modelId="{93BB2B3C-ED98-478A-BF12-63234A9DF284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СОЗДАНЫ ИНФОРМАЦИОННЫЕ ПУТЕВОДИТЕЛИ, КАРТЫ…</a:t>
          </a:r>
          <a:endParaRPr lang="ru-RU" sz="1800" b="1" dirty="0">
            <a:solidFill>
              <a:schemeClr val="tx1"/>
            </a:solidFill>
          </a:endParaRPr>
        </a:p>
      </dgm:t>
    </dgm:pt>
    <dgm:pt modelId="{19A539A6-948A-4C56-8237-151A1E46D5BE}" type="parTrans" cxnId="{B8EA7226-CAF2-4FA6-B29B-28BA6F28EC05}">
      <dgm:prSet/>
      <dgm:spPr/>
      <dgm:t>
        <a:bodyPr/>
        <a:lstStyle/>
        <a:p>
          <a:endParaRPr lang="ru-RU"/>
        </a:p>
      </dgm:t>
    </dgm:pt>
    <dgm:pt modelId="{5343590D-EDDB-4FC0-B8ED-914291E331AD}" type="sibTrans" cxnId="{B8EA7226-CAF2-4FA6-B29B-28BA6F28EC05}">
      <dgm:prSet/>
      <dgm:spPr/>
      <dgm:t>
        <a:bodyPr/>
        <a:lstStyle/>
        <a:p>
          <a:endParaRPr lang="ru-RU"/>
        </a:p>
      </dgm:t>
    </dgm:pt>
    <dgm:pt modelId="{3C5693D4-3A53-419E-922C-373358326767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</a:rPr>
            <a:t>СОЗДАН</a:t>
          </a:r>
          <a:r>
            <a:rPr lang="ru-RU" b="1" baseline="0" dirty="0" smtClean="0">
              <a:solidFill>
                <a:schemeClr val="tx1"/>
              </a:solidFill>
            </a:rPr>
            <a:t> САЙТ</a:t>
          </a:r>
          <a:endParaRPr lang="ru-RU" b="1" dirty="0">
            <a:solidFill>
              <a:schemeClr val="tx1"/>
            </a:solidFill>
          </a:endParaRPr>
        </a:p>
      </dgm:t>
    </dgm:pt>
    <dgm:pt modelId="{FE6AAD9D-235A-4876-A622-589EB1C6E827}" type="parTrans" cxnId="{09C134F6-C8F1-424B-B114-B7412736862C}">
      <dgm:prSet/>
      <dgm:spPr/>
      <dgm:t>
        <a:bodyPr/>
        <a:lstStyle/>
        <a:p>
          <a:endParaRPr lang="ru-RU"/>
        </a:p>
      </dgm:t>
    </dgm:pt>
    <dgm:pt modelId="{0F37D366-1CC3-4E00-BA8B-B614D983D2AC}" type="sibTrans" cxnId="{09C134F6-C8F1-424B-B114-B7412736862C}">
      <dgm:prSet/>
      <dgm:spPr/>
      <dgm:t>
        <a:bodyPr/>
        <a:lstStyle/>
        <a:p>
          <a:endParaRPr lang="ru-RU"/>
        </a:p>
      </dgm:t>
    </dgm:pt>
    <dgm:pt modelId="{A75A94B7-E635-4504-8141-719D65AC58A7}" type="pres">
      <dgm:prSet presAssocID="{576418A4-DC9E-4564-928B-B25402692E9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C6CE1B-CEEC-4C58-8AEC-6A7AFE94FF19}" type="pres">
      <dgm:prSet presAssocID="{31C5EA7B-0ACE-45FE-9979-8FD1BA5ED323}" presName="composite" presStyleCnt="0"/>
      <dgm:spPr/>
      <dgm:t>
        <a:bodyPr/>
        <a:lstStyle/>
        <a:p>
          <a:endParaRPr lang="ru-RU"/>
        </a:p>
      </dgm:t>
    </dgm:pt>
    <dgm:pt modelId="{43157FD9-9F65-4FA0-9E2A-5BFD7C1D17A0}" type="pres">
      <dgm:prSet presAssocID="{31C5EA7B-0ACE-45FE-9979-8FD1BA5ED323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47614-6F92-456A-AF38-D96D94CAB34B}" type="pres">
      <dgm:prSet presAssocID="{31C5EA7B-0ACE-45FE-9979-8FD1BA5ED323}" presName="parSh" presStyleLbl="node1" presStyleIdx="0" presStyleCnt="4" custScaleX="175291" custScaleY="171792" custLinFactNeighborX="8580" custLinFactNeighborY="-29084"/>
      <dgm:spPr/>
      <dgm:t>
        <a:bodyPr/>
        <a:lstStyle/>
        <a:p>
          <a:endParaRPr lang="ru-RU"/>
        </a:p>
      </dgm:t>
    </dgm:pt>
    <dgm:pt modelId="{C2417D6C-B59C-4BE4-8C44-3871F865BCEB}" type="pres">
      <dgm:prSet presAssocID="{31C5EA7B-0ACE-45FE-9979-8FD1BA5ED323}" presName="desTx" presStyleLbl="fgAcc1" presStyleIdx="0" presStyleCnt="4" custScaleX="179972" custScaleY="244459" custLinFactNeighborX="-8868" custLinFactNeighborY="9668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accent2">
              <a:lumMod val="75000"/>
            </a:schemeClr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762331E1-ED22-4BD8-A044-DEB0F90DEF8C}" type="pres">
      <dgm:prSet presAssocID="{FE6622D6-7F43-44F7-A3DE-0883794C82A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03954651-2CD8-497E-B776-3BD09C18A811}" type="pres">
      <dgm:prSet presAssocID="{FE6622D6-7F43-44F7-A3DE-0883794C82AA}" presName="connTx" presStyleLbl="sibTrans2D1" presStyleIdx="0" presStyleCnt="3"/>
      <dgm:spPr/>
      <dgm:t>
        <a:bodyPr/>
        <a:lstStyle/>
        <a:p>
          <a:endParaRPr lang="ru-RU"/>
        </a:p>
      </dgm:t>
    </dgm:pt>
    <dgm:pt modelId="{88BEC053-954D-4379-971D-E1DDF7F4693B}" type="pres">
      <dgm:prSet presAssocID="{97B61F38-63BC-4A18-B040-B4E75E32BC0D}" presName="composite" presStyleCnt="0"/>
      <dgm:spPr/>
      <dgm:t>
        <a:bodyPr/>
        <a:lstStyle/>
        <a:p>
          <a:endParaRPr lang="ru-RU"/>
        </a:p>
      </dgm:t>
    </dgm:pt>
    <dgm:pt modelId="{1929974C-600B-4066-9C99-70A7D524CBF8}" type="pres">
      <dgm:prSet presAssocID="{97B61F38-63BC-4A18-B040-B4E75E32BC0D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D2103-2763-4F4F-85ED-1CFACD3DCBF4}" type="pres">
      <dgm:prSet presAssocID="{97B61F38-63BC-4A18-B040-B4E75E32BC0D}" presName="parSh" presStyleLbl="node1" presStyleIdx="1" presStyleCnt="4" custScaleX="174409" custScaleY="175929" custLinFactNeighborX="-1952" custLinFactNeighborY="-31756"/>
      <dgm:spPr/>
      <dgm:t>
        <a:bodyPr/>
        <a:lstStyle/>
        <a:p>
          <a:endParaRPr lang="ru-RU"/>
        </a:p>
      </dgm:t>
    </dgm:pt>
    <dgm:pt modelId="{2845BFDB-7D1D-4862-9E81-A30B376C0B7F}" type="pres">
      <dgm:prSet presAssocID="{97B61F38-63BC-4A18-B040-B4E75E32BC0D}" presName="desTx" presStyleLbl="fgAcc1" presStyleIdx="1" presStyleCnt="4" custScaleX="194747" custScaleY="242044" custLinFactNeighborX="-19781" custLinFactNeighborY="82905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"/>
          <a:srcRect/>
          <a:stretch>
            <a:fillRect l="382" t="-1968" r="-382" b="1968"/>
          </a:stretch>
        </a:blipFill>
        <a:ln w="38100">
          <a:solidFill>
            <a:schemeClr val="accent2">
              <a:lumMod val="75000"/>
            </a:schemeClr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0D89E66F-9A71-4E5E-AA28-2CDAB45F9046}" type="pres">
      <dgm:prSet presAssocID="{B416EA5B-CCAA-4B3B-9729-AF1B34E317B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F271F61F-FAD0-414F-B129-CE539B7530E1}" type="pres">
      <dgm:prSet presAssocID="{B416EA5B-CCAA-4B3B-9729-AF1B34E317B6}" presName="connTx" presStyleLbl="sibTrans2D1" presStyleIdx="1" presStyleCnt="3"/>
      <dgm:spPr/>
      <dgm:t>
        <a:bodyPr/>
        <a:lstStyle/>
        <a:p>
          <a:endParaRPr lang="ru-RU"/>
        </a:p>
      </dgm:t>
    </dgm:pt>
    <dgm:pt modelId="{9C093329-C9E9-4DF5-8FFE-8BB81F4E7E13}" type="pres">
      <dgm:prSet presAssocID="{93BB2B3C-ED98-478A-BF12-63234A9DF284}" presName="composite" presStyleCnt="0"/>
      <dgm:spPr/>
      <dgm:t>
        <a:bodyPr/>
        <a:lstStyle/>
        <a:p>
          <a:endParaRPr lang="ru-RU"/>
        </a:p>
      </dgm:t>
    </dgm:pt>
    <dgm:pt modelId="{FC1BEA4E-597A-4C5E-BA77-0745AF174B36}" type="pres">
      <dgm:prSet presAssocID="{93BB2B3C-ED98-478A-BF12-63234A9DF284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5D5C1-A418-498B-86A9-D20785A204F1}" type="pres">
      <dgm:prSet presAssocID="{93BB2B3C-ED98-478A-BF12-63234A9DF284}" presName="parSh" presStyleLbl="node1" presStyleIdx="2" presStyleCnt="4" custScaleX="186921" custScaleY="219345" custLinFactNeighborX="-661" custLinFactNeighborY="-49977"/>
      <dgm:spPr/>
      <dgm:t>
        <a:bodyPr/>
        <a:lstStyle/>
        <a:p>
          <a:endParaRPr lang="ru-RU"/>
        </a:p>
      </dgm:t>
    </dgm:pt>
    <dgm:pt modelId="{E07DD2AD-C27B-41AD-BAE7-2002A12A412E}" type="pres">
      <dgm:prSet presAssocID="{93BB2B3C-ED98-478A-BF12-63234A9DF284}" presName="desTx" presStyleLbl="fgAcc1" presStyleIdx="2" presStyleCnt="4" custScaleX="197030" custScaleY="215378" custLinFactNeighborX="-18957" custLinFactNeighborY="6617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chemeClr val="accent2">
              <a:lumMod val="75000"/>
            </a:schemeClr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D603CA80-12ED-44CE-988C-55620FBAF728}" type="pres">
      <dgm:prSet presAssocID="{5343590D-EDDB-4FC0-B8ED-914291E331AD}" presName="sibTrans" presStyleLbl="sibTrans2D1" presStyleIdx="2" presStyleCnt="3"/>
      <dgm:spPr/>
      <dgm:t>
        <a:bodyPr/>
        <a:lstStyle/>
        <a:p>
          <a:endParaRPr lang="ru-RU"/>
        </a:p>
      </dgm:t>
    </dgm:pt>
    <dgm:pt modelId="{A93178A3-E175-4A15-8775-9652454F2BC2}" type="pres">
      <dgm:prSet presAssocID="{5343590D-EDDB-4FC0-B8ED-914291E331AD}" presName="connTx" presStyleLbl="sibTrans2D1" presStyleIdx="2" presStyleCnt="3"/>
      <dgm:spPr/>
      <dgm:t>
        <a:bodyPr/>
        <a:lstStyle/>
        <a:p>
          <a:endParaRPr lang="ru-RU"/>
        </a:p>
      </dgm:t>
    </dgm:pt>
    <dgm:pt modelId="{194967B9-0A1A-4633-BA3D-63223BCDC2AB}" type="pres">
      <dgm:prSet presAssocID="{3C5693D4-3A53-419E-922C-373358326767}" presName="composite" presStyleCnt="0"/>
      <dgm:spPr/>
      <dgm:t>
        <a:bodyPr/>
        <a:lstStyle/>
        <a:p>
          <a:endParaRPr lang="ru-RU"/>
        </a:p>
      </dgm:t>
    </dgm:pt>
    <dgm:pt modelId="{563E00C8-707D-4980-B485-9EF753F650EB}" type="pres">
      <dgm:prSet presAssocID="{3C5693D4-3A53-419E-922C-373358326767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DFE15-4F94-41C6-9921-ECD503B7D9AE}" type="pres">
      <dgm:prSet presAssocID="{3C5693D4-3A53-419E-922C-373358326767}" presName="parSh" presStyleLbl="node1" presStyleIdx="3" presStyleCnt="4" custScaleX="174409" custScaleY="165409" custLinFactNeighborX="-516" custLinFactNeighborY="-37797"/>
      <dgm:spPr/>
      <dgm:t>
        <a:bodyPr/>
        <a:lstStyle/>
        <a:p>
          <a:endParaRPr lang="ru-RU"/>
        </a:p>
      </dgm:t>
    </dgm:pt>
    <dgm:pt modelId="{C1DC06FB-184D-45FE-9AAA-93E4AC2BDBB2}" type="pres">
      <dgm:prSet presAssocID="{3C5693D4-3A53-419E-922C-373358326767}" presName="desTx" presStyleLbl="fgAcc1" presStyleIdx="3" presStyleCnt="4" custScaleX="196602" custScaleY="196739" custLinFactNeighborX="-20659" custLinFactNeighborY="7688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chemeClr val="accent2">
              <a:lumMod val="75000"/>
            </a:schemeClr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</dgm:ptLst>
  <dgm:cxnLst>
    <dgm:cxn modelId="{B8EA7226-CAF2-4FA6-B29B-28BA6F28EC05}" srcId="{576418A4-DC9E-4564-928B-B25402692E97}" destId="{93BB2B3C-ED98-478A-BF12-63234A9DF284}" srcOrd="2" destOrd="0" parTransId="{19A539A6-948A-4C56-8237-151A1E46D5BE}" sibTransId="{5343590D-EDDB-4FC0-B8ED-914291E331AD}"/>
    <dgm:cxn modelId="{3750CEC5-8D51-47EE-BA3A-47D3839C397D}" type="presOf" srcId="{5343590D-EDDB-4FC0-B8ED-914291E331AD}" destId="{A93178A3-E175-4A15-8775-9652454F2BC2}" srcOrd="1" destOrd="0" presId="urn:microsoft.com/office/officeart/2005/8/layout/process3"/>
    <dgm:cxn modelId="{78C6C206-00EE-45C5-959B-9CE0C1B08C19}" type="presOf" srcId="{B416EA5B-CCAA-4B3B-9729-AF1B34E317B6}" destId="{F271F61F-FAD0-414F-B129-CE539B7530E1}" srcOrd="1" destOrd="0" presId="urn:microsoft.com/office/officeart/2005/8/layout/process3"/>
    <dgm:cxn modelId="{FB9B500B-DC97-4507-85A8-ACFD67C516ED}" type="presOf" srcId="{3C5693D4-3A53-419E-922C-373358326767}" destId="{563E00C8-707D-4980-B485-9EF753F650EB}" srcOrd="0" destOrd="0" presId="urn:microsoft.com/office/officeart/2005/8/layout/process3"/>
    <dgm:cxn modelId="{AB50BC11-4B98-47FA-A6A6-585718A0DE06}" type="presOf" srcId="{31C5EA7B-0ACE-45FE-9979-8FD1BA5ED323}" destId="{EDE47614-6F92-456A-AF38-D96D94CAB34B}" srcOrd="1" destOrd="0" presId="urn:microsoft.com/office/officeart/2005/8/layout/process3"/>
    <dgm:cxn modelId="{2E3ED225-00FE-4C8C-BD9E-3C7F7F76D9C6}" type="presOf" srcId="{97B61F38-63BC-4A18-B040-B4E75E32BC0D}" destId="{1929974C-600B-4066-9C99-70A7D524CBF8}" srcOrd="0" destOrd="0" presId="urn:microsoft.com/office/officeart/2005/8/layout/process3"/>
    <dgm:cxn modelId="{3F35DA8B-7486-4F30-988C-47B479D53FC6}" type="presOf" srcId="{31C5EA7B-0ACE-45FE-9979-8FD1BA5ED323}" destId="{43157FD9-9F65-4FA0-9E2A-5BFD7C1D17A0}" srcOrd="0" destOrd="0" presId="urn:microsoft.com/office/officeart/2005/8/layout/process3"/>
    <dgm:cxn modelId="{B8DB3E87-3E3A-44FB-BE94-3F4A131BB8FB}" type="presOf" srcId="{93BB2B3C-ED98-478A-BF12-63234A9DF284}" destId="{FC1BEA4E-597A-4C5E-BA77-0745AF174B36}" srcOrd="0" destOrd="0" presId="urn:microsoft.com/office/officeart/2005/8/layout/process3"/>
    <dgm:cxn modelId="{11787CDF-BAB1-4489-AD2D-0A1D5BBD7362}" type="presOf" srcId="{3C5693D4-3A53-419E-922C-373358326767}" destId="{5EADFE15-4F94-41C6-9921-ECD503B7D9AE}" srcOrd="1" destOrd="0" presId="urn:microsoft.com/office/officeart/2005/8/layout/process3"/>
    <dgm:cxn modelId="{4FF9D4D0-014C-4769-9AD3-4333C8CBEE04}" srcId="{576418A4-DC9E-4564-928B-B25402692E97}" destId="{31C5EA7B-0ACE-45FE-9979-8FD1BA5ED323}" srcOrd="0" destOrd="0" parTransId="{185D0D6B-ABCD-483E-9CCE-22ADA38C3D5A}" sibTransId="{FE6622D6-7F43-44F7-A3DE-0883794C82AA}"/>
    <dgm:cxn modelId="{3475A62A-4384-42F1-A674-864C161A32DB}" type="presOf" srcId="{B416EA5B-CCAA-4B3B-9729-AF1B34E317B6}" destId="{0D89E66F-9A71-4E5E-AA28-2CDAB45F9046}" srcOrd="0" destOrd="0" presId="urn:microsoft.com/office/officeart/2005/8/layout/process3"/>
    <dgm:cxn modelId="{09C134F6-C8F1-424B-B114-B7412736862C}" srcId="{576418A4-DC9E-4564-928B-B25402692E97}" destId="{3C5693D4-3A53-419E-922C-373358326767}" srcOrd="3" destOrd="0" parTransId="{FE6AAD9D-235A-4876-A622-589EB1C6E827}" sibTransId="{0F37D366-1CC3-4E00-BA8B-B614D983D2AC}"/>
    <dgm:cxn modelId="{1D7CA863-BD2B-4840-ABB7-BA08A0CBF7C6}" type="presOf" srcId="{FE6622D6-7F43-44F7-A3DE-0883794C82AA}" destId="{762331E1-ED22-4BD8-A044-DEB0F90DEF8C}" srcOrd="0" destOrd="0" presId="urn:microsoft.com/office/officeart/2005/8/layout/process3"/>
    <dgm:cxn modelId="{DDD2F59D-64D4-4BDF-86F0-9718A661C78F}" type="presOf" srcId="{576418A4-DC9E-4564-928B-B25402692E97}" destId="{A75A94B7-E635-4504-8141-719D65AC58A7}" srcOrd="0" destOrd="0" presId="urn:microsoft.com/office/officeart/2005/8/layout/process3"/>
    <dgm:cxn modelId="{4D2A9253-9C28-4913-8EEA-D9FEB96363CE}" type="presOf" srcId="{93BB2B3C-ED98-478A-BF12-63234A9DF284}" destId="{B3A5D5C1-A418-498B-86A9-D20785A204F1}" srcOrd="1" destOrd="0" presId="urn:microsoft.com/office/officeart/2005/8/layout/process3"/>
    <dgm:cxn modelId="{D0B4B302-A522-452B-A90C-752F3624AC49}" type="presOf" srcId="{FE6622D6-7F43-44F7-A3DE-0883794C82AA}" destId="{03954651-2CD8-497E-B776-3BD09C18A811}" srcOrd="1" destOrd="0" presId="urn:microsoft.com/office/officeart/2005/8/layout/process3"/>
    <dgm:cxn modelId="{A0952366-72F3-4659-9D0C-07156D9A3281}" type="presOf" srcId="{97B61F38-63BC-4A18-B040-B4E75E32BC0D}" destId="{63ED2103-2763-4F4F-85ED-1CFACD3DCBF4}" srcOrd="1" destOrd="0" presId="urn:microsoft.com/office/officeart/2005/8/layout/process3"/>
    <dgm:cxn modelId="{677D4720-67C1-4B33-ADC0-7B07B4F5D427}" srcId="{576418A4-DC9E-4564-928B-B25402692E97}" destId="{97B61F38-63BC-4A18-B040-B4E75E32BC0D}" srcOrd="1" destOrd="0" parTransId="{AA416769-DBA8-4836-B6BD-E7DC9DC55C1A}" sibTransId="{B416EA5B-CCAA-4B3B-9729-AF1B34E317B6}"/>
    <dgm:cxn modelId="{F67DCC19-1226-4925-B80C-20D77C8153B0}" type="presOf" srcId="{5343590D-EDDB-4FC0-B8ED-914291E331AD}" destId="{D603CA80-12ED-44CE-988C-55620FBAF728}" srcOrd="0" destOrd="0" presId="urn:microsoft.com/office/officeart/2005/8/layout/process3"/>
    <dgm:cxn modelId="{8713963E-DBCB-43B1-B312-884255D0CFAE}" type="presParOf" srcId="{A75A94B7-E635-4504-8141-719D65AC58A7}" destId="{21C6CE1B-CEEC-4C58-8AEC-6A7AFE94FF19}" srcOrd="0" destOrd="0" presId="urn:microsoft.com/office/officeart/2005/8/layout/process3"/>
    <dgm:cxn modelId="{B3CFC2BE-02F8-42CB-8D44-C663431353B2}" type="presParOf" srcId="{21C6CE1B-CEEC-4C58-8AEC-6A7AFE94FF19}" destId="{43157FD9-9F65-4FA0-9E2A-5BFD7C1D17A0}" srcOrd="0" destOrd="0" presId="urn:microsoft.com/office/officeart/2005/8/layout/process3"/>
    <dgm:cxn modelId="{CD89BD05-1F8E-4F9E-87AD-2881C43E2AA2}" type="presParOf" srcId="{21C6CE1B-CEEC-4C58-8AEC-6A7AFE94FF19}" destId="{EDE47614-6F92-456A-AF38-D96D94CAB34B}" srcOrd="1" destOrd="0" presId="urn:microsoft.com/office/officeart/2005/8/layout/process3"/>
    <dgm:cxn modelId="{B28322EE-5B10-4A5E-99A4-B2B5DA6373DF}" type="presParOf" srcId="{21C6CE1B-CEEC-4C58-8AEC-6A7AFE94FF19}" destId="{C2417D6C-B59C-4BE4-8C44-3871F865BCEB}" srcOrd="2" destOrd="0" presId="urn:microsoft.com/office/officeart/2005/8/layout/process3"/>
    <dgm:cxn modelId="{5B2F92FA-C779-4134-A1F0-5E42BE18009F}" type="presParOf" srcId="{A75A94B7-E635-4504-8141-719D65AC58A7}" destId="{762331E1-ED22-4BD8-A044-DEB0F90DEF8C}" srcOrd="1" destOrd="0" presId="urn:microsoft.com/office/officeart/2005/8/layout/process3"/>
    <dgm:cxn modelId="{978ACB04-C68F-4810-97DB-4884D13C04B9}" type="presParOf" srcId="{762331E1-ED22-4BD8-A044-DEB0F90DEF8C}" destId="{03954651-2CD8-497E-B776-3BD09C18A811}" srcOrd="0" destOrd="0" presId="urn:microsoft.com/office/officeart/2005/8/layout/process3"/>
    <dgm:cxn modelId="{96356A8F-85C6-4183-B02B-62CB67A55BEC}" type="presParOf" srcId="{A75A94B7-E635-4504-8141-719D65AC58A7}" destId="{88BEC053-954D-4379-971D-E1DDF7F4693B}" srcOrd="2" destOrd="0" presId="urn:microsoft.com/office/officeart/2005/8/layout/process3"/>
    <dgm:cxn modelId="{DC067B7F-90AC-46E2-A575-807D7C606CA3}" type="presParOf" srcId="{88BEC053-954D-4379-971D-E1DDF7F4693B}" destId="{1929974C-600B-4066-9C99-70A7D524CBF8}" srcOrd="0" destOrd="0" presId="urn:microsoft.com/office/officeart/2005/8/layout/process3"/>
    <dgm:cxn modelId="{1D0B80BD-1B31-4A95-BA66-21A2D1F3A4F8}" type="presParOf" srcId="{88BEC053-954D-4379-971D-E1DDF7F4693B}" destId="{63ED2103-2763-4F4F-85ED-1CFACD3DCBF4}" srcOrd="1" destOrd="0" presId="urn:microsoft.com/office/officeart/2005/8/layout/process3"/>
    <dgm:cxn modelId="{1468A915-9765-485C-AA65-F8C4E0B3E527}" type="presParOf" srcId="{88BEC053-954D-4379-971D-E1DDF7F4693B}" destId="{2845BFDB-7D1D-4862-9E81-A30B376C0B7F}" srcOrd="2" destOrd="0" presId="urn:microsoft.com/office/officeart/2005/8/layout/process3"/>
    <dgm:cxn modelId="{F76B1698-28C9-4EE3-81C4-3234A23A38E2}" type="presParOf" srcId="{A75A94B7-E635-4504-8141-719D65AC58A7}" destId="{0D89E66F-9A71-4E5E-AA28-2CDAB45F9046}" srcOrd="3" destOrd="0" presId="urn:microsoft.com/office/officeart/2005/8/layout/process3"/>
    <dgm:cxn modelId="{27D2D4BB-64B1-49F9-857E-73C381A5D0AC}" type="presParOf" srcId="{0D89E66F-9A71-4E5E-AA28-2CDAB45F9046}" destId="{F271F61F-FAD0-414F-B129-CE539B7530E1}" srcOrd="0" destOrd="0" presId="urn:microsoft.com/office/officeart/2005/8/layout/process3"/>
    <dgm:cxn modelId="{EDCF3B34-CFC1-424C-8469-D94FBFD21B96}" type="presParOf" srcId="{A75A94B7-E635-4504-8141-719D65AC58A7}" destId="{9C093329-C9E9-4DF5-8FFE-8BB81F4E7E13}" srcOrd="4" destOrd="0" presId="urn:microsoft.com/office/officeart/2005/8/layout/process3"/>
    <dgm:cxn modelId="{3825D1F5-3E0E-4EE4-9CDA-CC7F04B7E641}" type="presParOf" srcId="{9C093329-C9E9-4DF5-8FFE-8BB81F4E7E13}" destId="{FC1BEA4E-597A-4C5E-BA77-0745AF174B36}" srcOrd="0" destOrd="0" presId="urn:microsoft.com/office/officeart/2005/8/layout/process3"/>
    <dgm:cxn modelId="{0535066E-4DB5-42EE-83B9-4DEEFAB4BBB8}" type="presParOf" srcId="{9C093329-C9E9-4DF5-8FFE-8BB81F4E7E13}" destId="{B3A5D5C1-A418-498B-86A9-D20785A204F1}" srcOrd="1" destOrd="0" presId="urn:microsoft.com/office/officeart/2005/8/layout/process3"/>
    <dgm:cxn modelId="{648133E6-34CB-4A01-BD2C-602BE6927407}" type="presParOf" srcId="{9C093329-C9E9-4DF5-8FFE-8BB81F4E7E13}" destId="{E07DD2AD-C27B-41AD-BAE7-2002A12A412E}" srcOrd="2" destOrd="0" presId="urn:microsoft.com/office/officeart/2005/8/layout/process3"/>
    <dgm:cxn modelId="{B428A3E4-9873-404B-9404-3FA5C3365A6B}" type="presParOf" srcId="{A75A94B7-E635-4504-8141-719D65AC58A7}" destId="{D603CA80-12ED-44CE-988C-55620FBAF728}" srcOrd="5" destOrd="0" presId="urn:microsoft.com/office/officeart/2005/8/layout/process3"/>
    <dgm:cxn modelId="{B0BAFEA8-C969-4E16-9DEF-C12F46BA1259}" type="presParOf" srcId="{D603CA80-12ED-44CE-988C-55620FBAF728}" destId="{A93178A3-E175-4A15-8775-9652454F2BC2}" srcOrd="0" destOrd="0" presId="urn:microsoft.com/office/officeart/2005/8/layout/process3"/>
    <dgm:cxn modelId="{C98FC79D-4F51-4EA7-8AAE-564BB2A397A2}" type="presParOf" srcId="{A75A94B7-E635-4504-8141-719D65AC58A7}" destId="{194967B9-0A1A-4633-BA3D-63223BCDC2AB}" srcOrd="6" destOrd="0" presId="urn:microsoft.com/office/officeart/2005/8/layout/process3"/>
    <dgm:cxn modelId="{94893F00-81F9-4925-8B5C-5482ADE9DF62}" type="presParOf" srcId="{194967B9-0A1A-4633-BA3D-63223BCDC2AB}" destId="{563E00C8-707D-4980-B485-9EF753F650EB}" srcOrd="0" destOrd="0" presId="urn:microsoft.com/office/officeart/2005/8/layout/process3"/>
    <dgm:cxn modelId="{81E2882F-86A4-49FE-8853-D8C953D9C354}" type="presParOf" srcId="{194967B9-0A1A-4633-BA3D-63223BCDC2AB}" destId="{5EADFE15-4F94-41C6-9921-ECD503B7D9AE}" srcOrd="1" destOrd="0" presId="urn:microsoft.com/office/officeart/2005/8/layout/process3"/>
    <dgm:cxn modelId="{2E61ACC8-A70A-4145-AB4F-AE68D6FD315A}" type="presParOf" srcId="{194967B9-0A1A-4633-BA3D-63223BCDC2AB}" destId="{C1DC06FB-184D-45FE-9AAA-93E4AC2BDBB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6418A4-DC9E-4564-928B-B25402692E97}" type="doc">
      <dgm:prSet loTypeId="urn:microsoft.com/office/officeart/2005/8/layout/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75A94B7-E635-4504-8141-719D65AC58A7}" type="pres">
      <dgm:prSet presAssocID="{576418A4-DC9E-4564-928B-B25402692E9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6CB1C50-9165-43FE-A949-A0043940214D}" type="presOf" srcId="{576418A4-DC9E-4564-928B-B25402692E97}" destId="{A75A94B7-E635-4504-8141-719D65AC58A7}" srcOrd="0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6418A4-DC9E-4564-928B-B25402692E97}" type="doc">
      <dgm:prSet loTypeId="urn:microsoft.com/office/officeart/2005/8/layout/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75A94B7-E635-4504-8141-719D65AC58A7}" type="pres">
      <dgm:prSet presAssocID="{576418A4-DC9E-4564-928B-B25402692E9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F5D397E-F921-4A58-B060-230A39BCAD77}" type="presOf" srcId="{576418A4-DC9E-4564-928B-B25402692E97}" destId="{A75A94B7-E635-4504-8141-719D65AC58A7}" srcOrd="0" destOrd="0" presId="urn:microsoft.com/office/officeart/2005/8/layout/process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122598-EFFE-4C0F-80E9-AB87AF298BB0}" type="doc">
      <dgm:prSet loTypeId="urn:microsoft.com/office/officeart/2005/8/layout/vList6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BF3F453-9482-46F2-A9E4-5B2BAD98D96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300" b="1" dirty="0" smtClean="0">
              <a:solidFill>
                <a:schemeClr val="tx1"/>
              </a:solidFill>
            </a:rPr>
            <a:t>недостаточный опыт работы с технологиями продвижения</a:t>
          </a:r>
        </a:p>
        <a:p>
          <a:pPr>
            <a:spcAft>
              <a:spcPts val="0"/>
            </a:spcAft>
          </a:pPr>
          <a:r>
            <a:rPr lang="ru-RU" sz="2300" b="1" dirty="0" smtClean="0">
              <a:solidFill>
                <a:schemeClr val="tx1"/>
              </a:solidFill>
            </a:rPr>
            <a:t> тур. продукта</a:t>
          </a:r>
          <a:endParaRPr lang="ru-RU" sz="2300" b="1" dirty="0">
            <a:solidFill>
              <a:schemeClr val="tx1"/>
            </a:solidFill>
          </a:endParaRPr>
        </a:p>
      </dgm:t>
    </dgm:pt>
    <dgm:pt modelId="{D9886511-B888-4387-8F64-655C86592F9B}" type="parTrans" cxnId="{AA7F2884-B315-4CC4-86BC-3DA1E8F2C168}">
      <dgm:prSet/>
      <dgm:spPr/>
      <dgm:t>
        <a:bodyPr/>
        <a:lstStyle/>
        <a:p>
          <a:endParaRPr lang="ru-RU"/>
        </a:p>
      </dgm:t>
    </dgm:pt>
    <dgm:pt modelId="{1CFB3994-A262-4BA0-9B72-8F166EFF7635}" type="sibTrans" cxnId="{AA7F2884-B315-4CC4-86BC-3DA1E8F2C168}">
      <dgm:prSet/>
      <dgm:spPr/>
      <dgm:t>
        <a:bodyPr/>
        <a:lstStyle/>
        <a:p>
          <a:endParaRPr lang="ru-RU"/>
        </a:p>
      </dgm:t>
    </dgm:pt>
    <dgm:pt modelId="{3B3A86F6-A6C7-4330-8ACC-3A48491BD5DD}">
      <dgm:prSet phldrT="[Текст]" custT="1"/>
      <dgm:spPr/>
      <dgm:t>
        <a:bodyPr anchor="ctr"/>
        <a:lstStyle/>
        <a:p>
          <a:pPr algn="l"/>
          <a:r>
            <a:rPr lang="ru-RU" sz="2000" b="1" dirty="0" smtClean="0"/>
            <a:t>требуется обучение по данному профилю  </a:t>
          </a:r>
          <a:endParaRPr lang="ru-RU" sz="2000" b="1" dirty="0"/>
        </a:p>
      </dgm:t>
    </dgm:pt>
    <dgm:pt modelId="{B70F33B9-CD56-44FA-BBE3-77505E239FA4}" type="parTrans" cxnId="{DF5EEE47-6243-4E7F-B2A1-973A02AB56C2}">
      <dgm:prSet/>
      <dgm:spPr/>
      <dgm:t>
        <a:bodyPr/>
        <a:lstStyle/>
        <a:p>
          <a:endParaRPr lang="ru-RU"/>
        </a:p>
      </dgm:t>
    </dgm:pt>
    <dgm:pt modelId="{5ABC226C-64D0-483D-A16A-BFE67F19C9A5}" type="sibTrans" cxnId="{DF5EEE47-6243-4E7F-B2A1-973A02AB56C2}">
      <dgm:prSet/>
      <dgm:spPr/>
      <dgm:t>
        <a:bodyPr/>
        <a:lstStyle/>
        <a:p>
          <a:endParaRPr lang="ru-RU"/>
        </a:p>
      </dgm:t>
    </dgm:pt>
    <dgm:pt modelId="{8480671C-0FFD-4DDA-ABB7-792B094FFE82}">
      <dgm:prSet phldrT="[Текст]" custT="1"/>
      <dgm:spPr/>
      <dgm:t>
        <a:bodyPr anchor="ctr"/>
        <a:lstStyle/>
        <a:p>
          <a:r>
            <a:rPr lang="ru-RU" sz="2000" b="1" dirty="0" smtClean="0"/>
            <a:t> создание открытого единого банка данных площадок для переподготовки</a:t>
          </a:r>
          <a:endParaRPr lang="ru-RU" sz="2000" b="1" dirty="0"/>
        </a:p>
      </dgm:t>
    </dgm:pt>
    <dgm:pt modelId="{88BEFDB0-205B-4F24-ADDD-0F9C37F210EF}" type="parTrans" cxnId="{50D3F4A4-F308-4FC9-AE21-BE7C7460DE5E}">
      <dgm:prSet/>
      <dgm:spPr/>
      <dgm:t>
        <a:bodyPr/>
        <a:lstStyle/>
        <a:p>
          <a:endParaRPr lang="ru-RU"/>
        </a:p>
      </dgm:t>
    </dgm:pt>
    <dgm:pt modelId="{39889A68-8D68-449A-AA98-5D9CC1674591}" type="sibTrans" cxnId="{50D3F4A4-F308-4FC9-AE21-BE7C7460DE5E}">
      <dgm:prSet/>
      <dgm:spPr/>
      <dgm:t>
        <a:bodyPr/>
        <a:lstStyle/>
        <a:p>
          <a:endParaRPr lang="ru-RU"/>
        </a:p>
      </dgm:t>
    </dgm:pt>
    <dgm:pt modelId="{C0109AE7-852F-415E-89DF-9D55C5314AAC}">
      <dgm:prSet phldrT="[Текст]" custT="1"/>
      <dgm:spPr/>
      <dgm:t>
        <a:bodyPr anchor="ctr"/>
        <a:lstStyle/>
        <a:p>
          <a:r>
            <a:rPr lang="ru-RU" sz="2000" b="1" dirty="0" smtClean="0"/>
            <a:t>необходим госзаказ на проф. переподготовку кадров в  индустрии детского туризма</a:t>
          </a:r>
          <a:endParaRPr lang="ru-RU" sz="2000" b="1" dirty="0"/>
        </a:p>
      </dgm:t>
    </dgm:pt>
    <dgm:pt modelId="{318C4FAE-C65B-4FD1-A753-0DA97020EFB0}" type="sibTrans" cxnId="{4A102857-D463-4600-A8A3-112DB26A8D62}">
      <dgm:prSet/>
      <dgm:spPr/>
      <dgm:t>
        <a:bodyPr/>
        <a:lstStyle/>
        <a:p>
          <a:endParaRPr lang="ru-RU"/>
        </a:p>
      </dgm:t>
    </dgm:pt>
    <dgm:pt modelId="{6716458E-7319-4BCE-832D-DE5DDD316F8C}" type="parTrans" cxnId="{4A102857-D463-4600-A8A3-112DB26A8D62}">
      <dgm:prSet/>
      <dgm:spPr/>
      <dgm:t>
        <a:bodyPr/>
        <a:lstStyle/>
        <a:p>
          <a:endParaRPr lang="ru-RU"/>
        </a:p>
      </dgm:t>
    </dgm:pt>
    <dgm:pt modelId="{8523B9E8-97C6-4BEA-80E4-41D4ACF04DEE}">
      <dgm:prSet phldrT="[Текст]" custT="1"/>
      <dgm:spPr/>
      <dgm:t>
        <a:bodyPr/>
        <a:lstStyle/>
        <a:p>
          <a:r>
            <a:rPr lang="ru-RU" sz="2300" b="1" dirty="0" smtClean="0">
              <a:solidFill>
                <a:schemeClr val="tx1"/>
              </a:solidFill>
            </a:rPr>
            <a:t>дефицит профессиональных кадров индустрии туризма</a:t>
          </a:r>
          <a:endParaRPr lang="ru-RU" sz="2300" b="1" dirty="0">
            <a:solidFill>
              <a:schemeClr val="tx1"/>
            </a:solidFill>
          </a:endParaRPr>
        </a:p>
      </dgm:t>
    </dgm:pt>
    <dgm:pt modelId="{D4F417AD-852E-4146-9CCB-2B237EC5C54A}" type="sibTrans" cxnId="{2559EDEA-5F47-4A68-91F4-302453C2038C}">
      <dgm:prSet/>
      <dgm:spPr/>
      <dgm:t>
        <a:bodyPr/>
        <a:lstStyle/>
        <a:p>
          <a:endParaRPr lang="ru-RU"/>
        </a:p>
      </dgm:t>
    </dgm:pt>
    <dgm:pt modelId="{23241465-EB4C-4B03-9BB7-A99960134DF3}" type="parTrans" cxnId="{2559EDEA-5F47-4A68-91F4-302453C2038C}">
      <dgm:prSet/>
      <dgm:spPr/>
      <dgm:t>
        <a:bodyPr/>
        <a:lstStyle/>
        <a:p>
          <a:endParaRPr lang="ru-RU"/>
        </a:p>
      </dgm:t>
    </dgm:pt>
    <dgm:pt modelId="{193244B5-C0BD-482D-A2CC-D5EBDD2AD75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dirty="0" smtClean="0">
              <a:solidFill>
                <a:schemeClr val="tx1"/>
              </a:solidFill>
            </a:rPr>
            <a:t>недостаточное количество объектов показа и </a:t>
          </a:r>
          <a:r>
            <a:rPr lang="ru-RU" sz="2300" b="1" dirty="0" smtClean="0">
              <a:solidFill>
                <a:schemeClr val="tx1"/>
              </a:solidFill>
            </a:rPr>
            <a:t>турмаршрутов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dirty="0" smtClean="0">
              <a:solidFill>
                <a:schemeClr val="tx1"/>
              </a:solidFill>
            </a:rPr>
            <a:t>слабая обеспеченность средствами размещения туристов</a:t>
          </a:r>
          <a:endParaRPr lang="ru-RU" sz="2300" b="1" dirty="0">
            <a:solidFill>
              <a:schemeClr val="tx1"/>
            </a:solidFill>
          </a:endParaRPr>
        </a:p>
      </dgm:t>
    </dgm:pt>
    <dgm:pt modelId="{DEA5A246-566C-4D9A-9EDB-E44748BB43CF}" type="parTrans" cxnId="{C4D69A79-0178-4FBD-B2D6-094D3CC7C8C3}">
      <dgm:prSet/>
      <dgm:spPr/>
      <dgm:t>
        <a:bodyPr/>
        <a:lstStyle/>
        <a:p>
          <a:endParaRPr lang="ru-RU"/>
        </a:p>
      </dgm:t>
    </dgm:pt>
    <dgm:pt modelId="{44DF1DE2-EA3E-4060-85A4-66001B502CE9}" type="sibTrans" cxnId="{C4D69A79-0178-4FBD-B2D6-094D3CC7C8C3}">
      <dgm:prSet/>
      <dgm:spPr/>
      <dgm:t>
        <a:bodyPr/>
        <a:lstStyle/>
        <a:p>
          <a:endParaRPr lang="ru-RU"/>
        </a:p>
      </dgm:t>
    </dgm:pt>
    <dgm:pt modelId="{518D4ED5-09FE-4887-92D8-9CDC4F8DEDF9}">
      <dgm:prSet custT="1"/>
      <dgm:spPr/>
      <dgm:t>
        <a:bodyPr anchor="ctr"/>
        <a:lstStyle/>
        <a:p>
          <a:r>
            <a:rPr lang="ru-RU" sz="2000" b="1" dirty="0" smtClean="0"/>
            <a:t>необходимо активно использовать  меры господдержки для частных инициатив</a:t>
          </a:r>
          <a:endParaRPr lang="ru-RU" sz="2000" b="1" dirty="0"/>
        </a:p>
      </dgm:t>
    </dgm:pt>
    <dgm:pt modelId="{7B610190-C5FD-4140-8D9B-FD49620B600C}" type="parTrans" cxnId="{B74A4200-E125-4EFB-B11A-04FCEDD0E6AC}">
      <dgm:prSet/>
      <dgm:spPr/>
      <dgm:t>
        <a:bodyPr/>
        <a:lstStyle/>
        <a:p>
          <a:endParaRPr lang="ru-RU"/>
        </a:p>
      </dgm:t>
    </dgm:pt>
    <dgm:pt modelId="{5FB35C3E-F373-42EA-ABA0-618D91B39F13}" type="sibTrans" cxnId="{B74A4200-E125-4EFB-B11A-04FCEDD0E6AC}">
      <dgm:prSet/>
      <dgm:spPr/>
      <dgm:t>
        <a:bodyPr/>
        <a:lstStyle/>
        <a:p>
          <a:endParaRPr lang="ru-RU"/>
        </a:p>
      </dgm:t>
    </dgm:pt>
    <dgm:pt modelId="{E4B88489-88B1-455B-BFFE-FF310BE78226}" type="pres">
      <dgm:prSet presAssocID="{99122598-EFFE-4C0F-80E9-AB87AF298BB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461A3C0-B1DE-41F0-8236-47DFCEE7768C}" type="pres">
      <dgm:prSet presAssocID="{6BF3F453-9482-46F2-A9E4-5B2BAD98D96C}" presName="linNode" presStyleCnt="0"/>
      <dgm:spPr/>
      <dgm:t>
        <a:bodyPr/>
        <a:lstStyle/>
        <a:p>
          <a:endParaRPr lang="ru-RU"/>
        </a:p>
      </dgm:t>
    </dgm:pt>
    <dgm:pt modelId="{59FC5B09-129B-48D5-B840-53C591EF850E}" type="pres">
      <dgm:prSet presAssocID="{6BF3F453-9482-46F2-A9E4-5B2BAD98D96C}" presName="parentShp" presStyleLbl="node1" presStyleIdx="0" presStyleCnt="3" custScaleX="111889" custScaleY="138019" custLinFactNeighborX="-8928" custLinFactNeighborY="-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29D29-634E-4A40-9B6A-531666AB5AAC}" type="pres">
      <dgm:prSet presAssocID="{6BF3F453-9482-46F2-A9E4-5B2BAD98D96C}" presName="childShp" presStyleLbl="bgAccFollowNode1" presStyleIdx="0" presStyleCnt="3" custScaleX="85596" custScaleY="127581" custLinFactNeighborX="1975" custLinFactNeighborY="-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D5A83-BA7F-4546-9999-3B2FEF373481}" type="pres">
      <dgm:prSet presAssocID="{1CFB3994-A262-4BA0-9B72-8F166EFF7635}" presName="spacing" presStyleCnt="0"/>
      <dgm:spPr/>
      <dgm:t>
        <a:bodyPr/>
        <a:lstStyle/>
        <a:p>
          <a:endParaRPr lang="ru-RU"/>
        </a:p>
      </dgm:t>
    </dgm:pt>
    <dgm:pt modelId="{DA65CBA4-FBA9-4AD3-8956-2EE5A497F8F9}" type="pres">
      <dgm:prSet presAssocID="{8523B9E8-97C6-4BEA-80E4-41D4ACF04DEE}" presName="linNode" presStyleCnt="0"/>
      <dgm:spPr/>
      <dgm:t>
        <a:bodyPr/>
        <a:lstStyle/>
        <a:p>
          <a:endParaRPr lang="ru-RU"/>
        </a:p>
      </dgm:t>
    </dgm:pt>
    <dgm:pt modelId="{130E0B77-8139-40BF-8F57-502076958B70}" type="pres">
      <dgm:prSet presAssocID="{8523B9E8-97C6-4BEA-80E4-41D4ACF04DEE}" presName="parentShp" presStyleLbl="node1" presStyleIdx="1" presStyleCnt="3" custScaleX="112931" custScaleY="136528" custLinFactNeighborX="-3082" custLinFactNeighborY="-16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76AEB-71D5-44C5-B4B0-ED845D7D4599}" type="pres">
      <dgm:prSet presAssocID="{8523B9E8-97C6-4BEA-80E4-41D4ACF04DEE}" presName="childShp" presStyleLbl="bgAccFollowNode1" presStyleIdx="1" presStyleCnt="3" custScaleX="87537" custScaleY="315729" custLinFactNeighborX="3004" custLinFactNeighborY="-12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77A82-EC4D-4A04-944A-863C38E30D9D}" type="pres">
      <dgm:prSet presAssocID="{D4F417AD-852E-4146-9CCB-2B237EC5C54A}" presName="spacing" presStyleCnt="0"/>
      <dgm:spPr/>
      <dgm:t>
        <a:bodyPr/>
        <a:lstStyle/>
        <a:p>
          <a:endParaRPr lang="ru-RU"/>
        </a:p>
      </dgm:t>
    </dgm:pt>
    <dgm:pt modelId="{A257F5BE-28C7-4531-8A7F-6179A8F3652A}" type="pres">
      <dgm:prSet presAssocID="{193244B5-C0BD-482D-A2CC-D5EBDD2AD757}" presName="linNode" presStyleCnt="0"/>
      <dgm:spPr/>
      <dgm:t>
        <a:bodyPr/>
        <a:lstStyle/>
        <a:p>
          <a:endParaRPr lang="ru-RU"/>
        </a:p>
      </dgm:t>
    </dgm:pt>
    <dgm:pt modelId="{500D309A-1C8F-4E69-B5F0-FD67D132400C}" type="pres">
      <dgm:prSet presAssocID="{193244B5-C0BD-482D-A2CC-D5EBDD2AD757}" presName="parentShp" presStyleLbl="node1" presStyleIdx="2" presStyleCnt="3" custScaleX="112532" custScaleY="250701" custLinFactNeighborX="-3086" custLinFactNeighborY="-23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0DC0D-0BD8-42C4-8FC0-936E87E6B199}" type="pres">
      <dgm:prSet presAssocID="{193244B5-C0BD-482D-A2CC-D5EBDD2AD757}" presName="childShp" presStyleLbl="bgAccFollowNode1" presStyleIdx="2" presStyleCnt="3" custScaleX="87375" custScaleY="245598" custLinFactNeighborX="2693" custLinFactNeighborY="-36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D69A79-0178-4FBD-B2D6-094D3CC7C8C3}" srcId="{99122598-EFFE-4C0F-80E9-AB87AF298BB0}" destId="{193244B5-C0BD-482D-A2CC-D5EBDD2AD757}" srcOrd="2" destOrd="0" parTransId="{DEA5A246-566C-4D9A-9EDB-E44748BB43CF}" sibTransId="{44DF1DE2-EA3E-4060-85A4-66001B502CE9}"/>
    <dgm:cxn modelId="{87CCCF27-A29E-47CF-B42E-046F77241AF8}" type="presOf" srcId="{8480671C-0FFD-4DDA-ABB7-792B094FFE82}" destId="{41A76AEB-71D5-44C5-B4B0-ED845D7D4599}" srcOrd="0" destOrd="1" presId="urn:microsoft.com/office/officeart/2005/8/layout/vList6"/>
    <dgm:cxn modelId="{50D3F4A4-F308-4FC9-AE21-BE7C7460DE5E}" srcId="{8523B9E8-97C6-4BEA-80E4-41D4ACF04DEE}" destId="{8480671C-0FFD-4DDA-ABB7-792B094FFE82}" srcOrd="1" destOrd="0" parTransId="{88BEFDB0-205B-4F24-ADDD-0F9C37F210EF}" sibTransId="{39889A68-8D68-449A-AA98-5D9CC1674591}"/>
    <dgm:cxn modelId="{4370CAC9-23CF-4BFD-9630-50AA44D810A7}" type="presOf" srcId="{99122598-EFFE-4C0F-80E9-AB87AF298BB0}" destId="{E4B88489-88B1-455B-BFFE-FF310BE78226}" srcOrd="0" destOrd="0" presId="urn:microsoft.com/office/officeart/2005/8/layout/vList6"/>
    <dgm:cxn modelId="{CA3C8819-ADA5-4840-AFEC-E418D0EFBA80}" type="presOf" srcId="{3B3A86F6-A6C7-4330-8ACC-3A48491BD5DD}" destId="{48129D29-634E-4A40-9B6A-531666AB5AAC}" srcOrd="0" destOrd="0" presId="urn:microsoft.com/office/officeart/2005/8/layout/vList6"/>
    <dgm:cxn modelId="{CA2A6622-0907-49E5-B23F-01474CEF889D}" type="presOf" srcId="{193244B5-C0BD-482D-A2CC-D5EBDD2AD757}" destId="{500D309A-1C8F-4E69-B5F0-FD67D132400C}" srcOrd="0" destOrd="0" presId="urn:microsoft.com/office/officeart/2005/8/layout/vList6"/>
    <dgm:cxn modelId="{02425E56-8C8B-478A-AF87-8246FE3B2D05}" type="presOf" srcId="{6BF3F453-9482-46F2-A9E4-5B2BAD98D96C}" destId="{59FC5B09-129B-48D5-B840-53C591EF850E}" srcOrd="0" destOrd="0" presId="urn:microsoft.com/office/officeart/2005/8/layout/vList6"/>
    <dgm:cxn modelId="{AA7F2884-B315-4CC4-86BC-3DA1E8F2C168}" srcId="{99122598-EFFE-4C0F-80E9-AB87AF298BB0}" destId="{6BF3F453-9482-46F2-A9E4-5B2BAD98D96C}" srcOrd="0" destOrd="0" parTransId="{D9886511-B888-4387-8F64-655C86592F9B}" sibTransId="{1CFB3994-A262-4BA0-9B72-8F166EFF7635}"/>
    <dgm:cxn modelId="{FB508A06-0000-4DC7-9706-375D1D9E3ED0}" type="presOf" srcId="{C0109AE7-852F-415E-89DF-9D55C5314AAC}" destId="{41A76AEB-71D5-44C5-B4B0-ED845D7D4599}" srcOrd="0" destOrd="0" presId="urn:microsoft.com/office/officeart/2005/8/layout/vList6"/>
    <dgm:cxn modelId="{2FDB65F1-118B-476F-97B8-93693231F5C0}" type="presOf" srcId="{8523B9E8-97C6-4BEA-80E4-41D4ACF04DEE}" destId="{130E0B77-8139-40BF-8F57-502076958B70}" srcOrd="0" destOrd="0" presId="urn:microsoft.com/office/officeart/2005/8/layout/vList6"/>
    <dgm:cxn modelId="{B74A4200-E125-4EFB-B11A-04FCEDD0E6AC}" srcId="{193244B5-C0BD-482D-A2CC-D5EBDD2AD757}" destId="{518D4ED5-09FE-4887-92D8-9CDC4F8DEDF9}" srcOrd="0" destOrd="0" parTransId="{7B610190-C5FD-4140-8D9B-FD49620B600C}" sibTransId="{5FB35C3E-F373-42EA-ABA0-618D91B39F13}"/>
    <dgm:cxn modelId="{71D0118D-9E9B-43CF-B0EA-3AB7E35BD6DC}" type="presOf" srcId="{518D4ED5-09FE-4887-92D8-9CDC4F8DEDF9}" destId="{BE90DC0D-0BD8-42C4-8FC0-936E87E6B199}" srcOrd="0" destOrd="0" presId="urn:microsoft.com/office/officeart/2005/8/layout/vList6"/>
    <dgm:cxn modelId="{2559EDEA-5F47-4A68-91F4-302453C2038C}" srcId="{99122598-EFFE-4C0F-80E9-AB87AF298BB0}" destId="{8523B9E8-97C6-4BEA-80E4-41D4ACF04DEE}" srcOrd="1" destOrd="0" parTransId="{23241465-EB4C-4B03-9BB7-A99960134DF3}" sibTransId="{D4F417AD-852E-4146-9CCB-2B237EC5C54A}"/>
    <dgm:cxn modelId="{DF5EEE47-6243-4E7F-B2A1-973A02AB56C2}" srcId="{6BF3F453-9482-46F2-A9E4-5B2BAD98D96C}" destId="{3B3A86F6-A6C7-4330-8ACC-3A48491BD5DD}" srcOrd="0" destOrd="0" parTransId="{B70F33B9-CD56-44FA-BBE3-77505E239FA4}" sibTransId="{5ABC226C-64D0-483D-A16A-BFE67F19C9A5}"/>
    <dgm:cxn modelId="{4A102857-D463-4600-A8A3-112DB26A8D62}" srcId="{8523B9E8-97C6-4BEA-80E4-41D4ACF04DEE}" destId="{C0109AE7-852F-415E-89DF-9D55C5314AAC}" srcOrd="0" destOrd="0" parTransId="{6716458E-7319-4BCE-832D-DE5DDD316F8C}" sibTransId="{318C4FAE-C65B-4FD1-A753-0DA97020EFB0}"/>
    <dgm:cxn modelId="{98964190-CBCF-4BA4-84AE-42C76C2B295C}" type="presParOf" srcId="{E4B88489-88B1-455B-BFFE-FF310BE78226}" destId="{0461A3C0-B1DE-41F0-8236-47DFCEE7768C}" srcOrd="0" destOrd="0" presId="urn:microsoft.com/office/officeart/2005/8/layout/vList6"/>
    <dgm:cxn modelId="{276BF1FE-7F4E-4E8C-B382-47986E684B79}" type="presParOf" srcId="{0461A3C0-B1DE-41F0-8236-47DFCEE7768C}" destId="{59FC5B09-129B-48D5-B840-53C591EF850E}" srcOrd="0" destOrd="0" presId="urn:microsoft.com/office/officeart/2005/8/layout/vList6"/>
    <dgm:cxn modelId="{350C632D-E60C-4577-AE0F-874532591488}" type="presParOf" srcId="{0461A3C0-B1DE-41F0-8236-47DFCEE7768C}" destId="{48129D29-634E-4A40-9B6A-531666AB5AAC}" srcOrd="1" destOrd="0" presId="urn:microsoft.com/office/officeart/2005/8/layout/vList6"/>
    <dgm:cxn modelId="{D56BBE71-B100-413E-A733-1734986FB443}" type="presParOf" srcId="{E4B88489-88B1-455B-BFFE-FF310BE78226}" destId="{DB3D5A83-BA7F-4546-9999-3B2FEF373481}" srcOrd="1" destOrd="0" presId="urn:microsoft.com/office/officeart/2005/8/layout/vList6"/>
    <dgm:cxn modelId="{12753F1F-2052-4D76-A2EA-6CCD50DF1FF9}" type="presParOf" srcId="{E4B88489-88B1-455B-BFFE-FF310BE78226}" destId="{DA65CBA4-FBA9-4AD3-8956-2EE5A497F8F9}" srcOrd="2" destOrd="0" presId="urn:microsoft.com/office/officeart/2005/8/layout/vList6"/>
    <dgm:cxn modelId="{BCDC4FF9-49B4-42E2-ABCD-442CBECE14E3}" type="presParOf" srcId="{DA65CBA4-FBA9-4AD3-8956-2EE5A497F8F9}" destId="{130E0B77-8139-40BF-8F57-502076958B70}" srcOrd="0" destOrd="0" presId="urn:microsoft.com/office/officeart/2005/8/layout/vList6"/>
    <dgm:cxn modelId="{F2E208CF-2056-4BDB-B2CE-FCCA1627A322}" type="presParOf" srcId="{DA65CBA4-FBA9-4AD3-8956-2EE5A497F8F9}" destId="{41A76AEB-71D5-44C5-B4B0-ED845D7D4599}" srcOrd="1" destOrd="0" presId="urn:microsoft.com/office/officeart/2005/8/layout/vList6"/>
    <dgm:cxn modelId="{96F13478-3598-4D01-AD0D-796C1E886123}" type="presParOf" srcId="{E4B88489-88B1-455B-BFFE-FF310BE78226}" destId="{85C77A82-EC4D-4A04-944A-863C38E30D9D}" srcOrd="3" destOrd="0" presId="urn:microsoft.com/office/officeart/2005/8/layout/vList6"/>
    <dgm:cxn modelId="{4A36A0A1-1598-4036-AD4F-FC818ACAA0E8}" type="presParOf" srcId="{E4B88489-88B1-455B-BFFE-FF310BE78226}" destId="{A257F5BE-28C7-4531-8A7F-6179A8F3652A}" srcOrd="4" destOrd="0" presId="urn:microsoft.com/office/officeart/2005/8/layout/vList6"/>
    <dgm:cxn modelId="{56E3CE4B-AAB5-470F-9DDC-57635BAE0D02}" type="presParOf" srcId="{A257F5BE-28C7-4531-8A7F-6179A8F3652A}" destId="{500D309A-1C8F-4E69-B5F0-FD67D132400C}" srcOrd="0" destOrd="0" presId="urn:microsoft.com/office/officeart/2005/8/layout/vList6"/>
    <dgm:cxn modelId="{6E6558CF-571A-4BCB-AD14-C5DF37FE4B9B}" type="presParOf" srcId="{A257F5BE-28C7-4531-8A7F-6179A8F3652A}" destId="{BE90DC0D-0BD8-42C4-8FC0-936E87E6B1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C37F3A-BE4F-4519-A3C9-316B86CA7E70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A869546-71E5-46A9-8F2D-3FFF556B3B30}">
      <dgm:prSet/>
      <dgm:spPr/>
      <dgm:t>
        <a:bodyPr/>
        <a:lstStyle/>
        <a:p>
          <a:r>
            <a:rPr lang="ru-RU" dirty="0" smtClean="0"/>
            <a:t>кемпинг – туризм</a:t>
          </a:r>
        </a:p>
      </dgm:t>
    </dgm:pt>
    <dgm:pt modelId="{9056BBCD-B809-4B5C-9A9D-C652E99A8FDC}" type="sibTrans" cxnId="{B792E3B1-51BD-4DF9-B196-E7B6C36C0051}">
      <dgm:prSet/>
      <dgm:spPr/>
      <dgm:t>
        <a:bodyPr/>
        <a:lstStyle/>
        <a:p>
          <a:endParaRPr lang="ru-RU"/>
        </a:p>
      </dgm:t>
    </dgm:pt>
    <dgm:pt modelId="{461811A9-1FD9-4EAB-BE0E-8941EBB82DF9}" type="parTrans" cxnId="{B792E3B1-51BD-4DF9-B196-E7B6C36C0051}">
      <dgm:prSet/>
      <dgm:spPr/>
      <dgm:t>
        <a:bodyPr/>
        <a:lstStyle/>
        <a:p>
          <a:endParaRPr lang="ru-RU"/>
        </a:p>
      </dgm:t>
    </dgm:pt>
    <dgm:pt modelId="{A4D187AA-C606-4D5E-83EB-A5203053E29D}">
      <dgm:prSet/>
      <dgm:spPr/>
      <dgm:t>
        <a:bodyPr/>
        <a:lstStyle/>
        <a:p>
          <a:r>
            <a:rPr lang="ru-RU" dirty="0" smtClean="0"/>
            <a:t>активный отдых: пешеходный, вело, водный, экстремальный, приключенческий…</a:t>
          </a:r>
        </a:p>
      </dgm:t>
    </dgm:pt>
    <dgm:pt modelId="{5C7F4CDA-0430-4DB3-B42E-9CC7F6228AA3}" type="sibTrans" cxnId="{B06C217A-6A40-4A20-8E95-E88E5F4F3FFC}">
      <dgm:prSet/>
      <dgm:spPr/>
      <dgm:t>
        <a:bodyPr/>
        <a:lstStyle/>
        <a:p>
          <a:endParaRPr lang="ru-RU"/>
        </a:p>
      </dgm:t>
    </dgm:pt>
    <dgm:pt modelId="{758096EF-67B5-4044-A70A-BEC943CDAFE1}" type="parTrans" cxnId="{B06C217A-6A40-4A20-8E95-E88E5F4F3FFC}">
      <dgm:prSet/>
      <dgm:spPr/>
      <dgm:t>
        <a:bodyPr/>
        <a:lstStyle/>
        <a:p>
          <a:endParaRPr lang="ru-RU"/>
        </a:p>
      </dgm:t>
    </dgm:pt>
    <dgm:pt modelId="{28CC0539-2805-403F-9C92-77BEF1139A52}">
      <dgm:prSet/>
      <dgm:spPr/>
      <dgm:t>
        <a:bodyPr/>
        <a:lstStyle/>
        <a:p>
          <a:r>
            <a:rPr lang="ru-RU" dirty="0" smtClean="0"/>
            <a:t>эко-туризм;</a:t>
          </a:r>
        </a:p>
      </dgm:t>
    </dgm:pt>
    <dgm:pt modelId="{3844BA62-DC94-41B3-BD8A-52C31A0541BC}" type="sibTrans" cxnId="{30FF5B12-29BA-450C-A011-850344BDE86C}">
      <dgm:prSet/>
      <dgm:spPr/>
      <dgm:t>
        <a:bodyPr/>
        <a:lstStyle/>
        <a:p>
          <a:endParaRPr lang="ru-RU"/>
        </a:p>
      </dgm:t>
    </dgm:pt>
    <dgm:pt modelId="{F8385489-ECA4-42CF-A477-BB7BC829A73F}" type="parTrans" cxnId="{30FF5B12-29BA-450C-A011-850344BDE86C}">
      <dgm:prSet/>
      <dgm:spPr/>
      <dgm:t>
        <a:bodyPr/>
        <a:lstStyle/>
        <a:p>
          <a:endParaRPr lang="ru-RU"/>
        </a:p>
      </dgm:t>
    </dgm:pt>
    <dgm:pt modelId="{375E63C4-70E0-4181-A107-C02E4ED175D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dirty="0" smtClean="0">
              <a:solidFill>
                <a:schemeClr val="tx1"/>
              </a:solidFill>
            </a:rPr>
            <a:t>РАЗВИТИЕ АКТИВНОГО</a:t>
          </a:r>
        </a:p>
        <a:p>
          <a:pPr>
            <a:spcAft>
              <a:spcPts val="0"/>
            </a:spcAft>
          </a:pPr>
          <a:r>
            <a:rPr lang="ru-RU" sz="3600" b="1" dirty="0" smtClean="0">
              <a:solidFill>
                <a:schemeClr val="tx1"/>
              </a:solidFill>
            </a:rPr>
            <a:t> ТУРИЗМА</a:t>
          </a:r>
          <a:endParaRPr lang="ru-RU" sz="3600" b="1" dirty="0">
            <a:solidFill>
              <a:schemeClr val="tx1"/>
            </a:solidFill>
          </a:endParaRPr>
        </a:p>
      </dgm:t>
    </dgm:pt>
    <dgm:pt modelId="{8D60BD5A-0D9B-4742-97EA-6EF8798FA937}" type="sibTrans" cxnId="{5F06E81F-8EAC-4FD5-9F7A-83B268D15D4C}">
      <dgm:prSet/>
      <dgm:spPr/>
      <dgm:t>
        <a:bodyPr/>
        <a:lstStyle/>
        <a:p>
          <a:endParaRPr lang="ru-RU"/>
        </a:p>
      </dgm:t>
    </dgm:pt>
    <dgm:pt modelId="{B88F75DA-3353-44C0-96AA-85C6B6676CC4}" type="parTrans" cxnId="{5F06E81F-8EAC-4FD5-9F7A-83B268D15D4C}">
      <dgm:prSet/>
      <dgm:spPr/>
      <dgm:t>
        <a:bodyPr/>
        <a:lstStyle/>
        <a:p>
          <a:endParaRPr lang="ru-RU"/>
        </a:p>
      </dgm:t>
    </dgm:pt>
    <dgm:pt modelId="{F7313533-BE2A-47E4-AB56-0575038B26DE}" type="pres">
      <dgm:prSet presAssocID="{07C37F3A-BE4F-4519-A3C9-316B86CA7E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56A7ED-55A8-4B6C-94D4-F519034FFC30}" type="pres">
      <dgm:prSet presAssocID="{375E63C4-70E0-4181-A107-C02E4ED175DD}" presName="composite" presStyleCnt="0"/>
      <dgm:spPr/>
    </dgm:pt>
    <dgm:pt modelId="{BFB6461C-019E-4C6F-9B18-4C64EAE1A5B4}" type="pres">
      <dgm:prSet presAssocID="{375E63C4-70E0-4181-A107-C02E4ED175DD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7468E-642F-4571-A994-C8EBC98A411E}" type="pres">
      <dgm:prSet presAssocID="{375E63C4-70E0-4181-A107-C02E4ED175DD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6C217A-6A40-4A20-8E95-E88E5F4F3FFC}" srcId="{375E63C4-70E0-4181-A107-C02E4ED175DD}" destId="{A4D187AA-C606-4D5E-83EB-A5203053E29D}" srcOrd="1" destOrd="0" parTransId="{758096EF-67B5-4044-A70A-BEC943CDAFE1}" sibTransId="{5C7F4CDA-0430-4DB3-B42E-9CC7F6228AA3}"/>
    <dgm:cxn modelId="{B792E3B1-51BD-4DF9-B196-E7B6C36C0051}" srcId="{375E63C4-70E0-4181-A107-C02E4ED175DD}" destId="{9A869546-71E5-46A9-8F2D-3FFF556B3B30}" srcOrd="2" destOrd="0" parTransId="{461811A9-1FD9-4EAB-BE0E-8941EBB82DF9}" sibTransId="{9056BBCD-B809-4B5C-9A9D-C652E99A8FDC}"/>
    <dgm:cxn modelId="{B1257E1C-7490-4A54-A4CB-444335AC9906}" type="presOf" srcId="{07C37F3A-BE4F-4519-A3C9-316B86CA7E70}" destId="{F7313533-BE2A-47E4-AB56-0575038B26DE}" srcOrd="0" destOrd="0" presId="urn:microsoft.com/office/officeart/2005/8/layout/chevron2"/>
    <dgm:cxn modelId="{5772FB42-4C74-412F-87E7-6FD819AD5299}" type="presOf" srcId="{A4D187AA-C606-4D5E-83EB-A5203053E29D}" destId="{4AF7468E-642F-4571-A994-C8EBC98A411E}" srcOrd="0" destOrd="1" presId="urn:microsoft.com/office/officeart/2005/8/layout/chevron2"/>
    <dgm:cxn modelId="{97ADBC2E-802F-4C02-907E-65170E412464}" type="presOf" srcId="{375E63C4-70E0-4181-A107-C02E4ED175DD}" destId="{BFB6461C-019E-4C6F-9B18-4C64EAE1A5B4}" srcOrd="0" destOrd="0" presId="urn:microsoft.com/office/officeart/2005/8/layout/chevron2"/>
    <dgm:cxn modelId="{E0238DD1-FBC6-487D-9A91-3CA259A885CB}" type="presOf" srcId="{9A869546-71E5-46A9-8F2D-3FFF556B3B30}" destId="{4AF7468E-642F-4571-A994-C8EBC98A411E}" srcOrd="0" destOrd="2" presId="urn:microsoft.com/office/officeart/2005/8/layout/chevron2"/>
    <dgm:cxn modelId="{2E11C0BA-693B-4012-9CFA-6AA4ABF33434}" type="presOf" srcId="{28CC0539-2805-403F-9C92-77BEF1139A52}" destId="{4AF7468E-642F-4571-A994-C8EBC98A411E}" srcOrd="0" destOrd="0" presId="urn:microsoft.com/office/officeart/2005/8/layout/chevron2"/>
    <dgm:cxn modelId="{5F06E81F-8EAC-4FD5-9F7A-83B268D15D4C}" srcId="{07C37F3A-BE4F-4519-A3C9-316B86CA7E70}" destId="{375E63C4-70E0-4181-A107-C02E4ED175DD}" srcOrd="0" destOrd="0" parTransId="{B88F75DA-3353-44C0-96AA-85C6B6676CC4}" sibTransId="{8D60BD5A-0D9B-4742-97EA-6EF8798FA937}"/>
    <dgm:cxn modelId="{30FF5B12-29BA-450C-A011-850344BDE86C}" srcId="{375E63C4-70E0-4181-A107-C02E4ED175DD}" destId="{28CC0539-2805-403F-9C92-77BEF1139A52}" srcOrd="0" destOrd="0" parTransId="{F8385489-ECA4-42CF-A477-BB7BC829A73F}" sibTransId="{3844BA62-DC94-41B3-BD8A-52C31A0541BC}"/>
    <dgm:cxn modelId="{992E7896-1F07-42E5-AB4F-3B1D53A29814}" type="presParOf" srcId="{F7313533-BE2A-47E4-AB56-0575038B26DE}" destId="{8D56A7ED-55A8-4B6C-94D4-F519034FFC30}" srcOrd="0" destOrd="0" presId="urn:microsoft.com/office/officeart/2005/8/layout/chevron2"/>
    <dgm:cxn modelId="{071DE3D1-309D-43CB-9092-790400D7ADDA}" type="presParOf" srcId="{8D56A7ED-55A8-4B6C-94D4-F519034FFC30}" destId="{BFB6461C-019E-4C6F-9B18-4C64EAE1A5B4}" srcOrd="0" destOrd="0" presId="urn:microsoft.com/office/officeart/2005/8/layout/chevron2"/>
    <dgm:cxn modelId="{A09164E1-CBBA-4E1C-A269-4D6C5C9E823B}" type="presParOf" srcId="{8D56A7ED-55A8-4B6C-94D4-F519034FFC30}" destId="{4AF7468E-642F-4571-A994-C8EBC98A41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A3DDE-39DB-4519-880A-432AE40437A7}">
      <dsp:nvSpPr>
        <dsp:cNvPr id="0" name=""/>
        <dsp:cNvSpPr/>
      </dsp:nvSpPr>
      <dsp:spPr>
        <a:xfrm>
          <a:off x="3680287" y="1740190"/>
          <a:ext cx="3722762" cy="20294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КООРДИНАЦИОННЫЙ СОВЕТ ПО ТУРИЗМУ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225473" y="2037395"/>
        <a:ext cx="2632390" cy="1435036"/>
      </dsp:txXfrm>
    </dsp:sp>
    <dsp:sp modelId="{38B64FE0-9444-4D1C-8F0F-F065D30C17DA}">
      <dsp:nvSpPr>
        <dsp:cNvPr id="0" name=""/>
        <dsp:cNvSpPr/>
      </dsp:nvSpPr>
      <dsp:spPr>
        <a:xfrm rot="16368025">
          <a:off x="5435678" y="1569405"/>
          <a:ext cx="327202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327202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91100" y="1568964"/>
        <a:ext cx="16360" cy="16360"/>
      </dsp:txXfrm>
    </dsp:sp>
    <dsp:sp modelId="{1E0BE5F6-9DC2-4110-97DE-120F83703711}">
      <dsp:nvSpPr>
        <dsp:cNvPr id="0" name=""/>
        <dsp:cNvSpPr/>
      </dsp:nvSpPr>
      <dsp:spPr>
        <a:xfrm>
          <a:off x="4372291" y="-232779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ОРГАНЫ МЕСТНОГО САМОУПРАВЛЕНИЯ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4745801" y="8408"/>
        <a:ext cx="1803464" cy="1164554"/>
      </dsp:txXfrm>
    </dsp:sp>
    <dsp:sp modelId="{6949CC26-8980-4638-B6D4-8F6C1AC03BB0}">
      <dsp:nvSpPr>
        <dsp:cNvPr id="0" name=""/>
        <dsp:cNvSpPr/>
      </dsp:nvSpPr>
      <dsp:spPr>
        <a:xfrm rot="19304421">
          <a:off x="6520402" y="1682661"/>
          <a:ext cx="742252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742252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72972" y="1671844"/>
        <a:ext cx="37112" cy="37112"/>
      </dsp:txXfrm>
    </dsp:sp>
    <dsp:sp modelId="{C914F9C3-C32F-4F6C-B603-DF20BE16B767}">
      <dsp:nvSpPr>
        <dsp:cNvPr id="0" name=""/>
        <dsp:cNvSpPr/>
      </dsp:nvSpPr>
      <dsp:spPr>
        <a:xfrm>
          <a:off x="6715609" y="0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ПРЕДПРИНИМАТЕЛИ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7089119" y="241187"/>
        <a:ext cx="1803464" cy="1164554"/>
      </dsp:txXfrm>
    </dsp:sp>
    <dsp:sp modelId="{20BF02EC-46D0-4677-8FFE-C276922C55FC}">
      <dsp:nvSpPr>
        <dsp:cNvPr id="0" name=""/>
        <dsp:cNvSpPr/>
      </dsp:nvSpPr>
      <dsp:spPr>
        <a:xfrm rot="20864609">
          <a:off x="7258639" y="2258174"/>
          <a:ext cx="1067983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067983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765931" y="2239213"/>
        <a:ext cx="53399" cy="53399"/>
      </dsp:txXfrm>
    </dsp:sp>
    <dsp:sp modelId="{15D76A8E-3772-4258-8A7D-EA8131BE136F}">
      <dsp:nvSpPr>
        <dsp:cNvPr id="0" name=""/>
        <dsp:cNvSpPr/>
      </dsp:nvSpPr>
      <dsp:spPr>
        <a:xfrm>
          <a:off x="8247884" y="1066515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ТУРОПЕРАТОРЫ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8621394" y="1307702"/>
        <a:ext cx="1803464" cy="1164554"/>
      </dsp:txXfrm>
    </dsp:sp>
    <dsp:sp modelId="{9799F4A7-DD81-43F9-A948-ADE5745E3976}">
      <dsp:nvSpPr>
        <dsp:cNvPr id="0" name=""/>
        <dsp:cNvSpPr/>
      </dsp:nvSpPr>
      <dsp:spPr>
        <a:xfrm rot="379420">
          <a:off x="7361445" y="3027105"/>
          <a:ext cx="1412484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412484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032375" y="2999532"/>
        <a:ext cx="70624" cy="70624"/>
      </dsp:txXfrm>
    </dsp:sp>
    <dsp:sp modelId="{CA05271A-FEEC-431A-B33A-FA001288E406}">
      <dsp:nvSpPr>
        <dsp:cNvPr id="0" name=""/>
        <dsp:cNvSpPr/>
      </dsp:nvSpPr>
      <dsp:spPr>
        <a:xfrm>
          <a:off x="8751257" y="2428454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УЧРЕЖДЕНИЯ КУЛЬТУРЫ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9124767" y="2669641"/>
        <a:ext cx="1803464" cy="1164554"/>
      </dsp:txXfrm>
    </dsp:sp>
    <dsp:sp modelId="{4614D0D6-AC68-4479-BBA8-5BC71F78B51F}">
      <dsp:nvSpPr>
        <dsp:cNvPr id="0" name=""/>
        <dsp:cNvSpPr/>
      </dsp:nvSpPr>
      <dsp:spPr>
        <a:xfrm rot="1583521">
          <a:off x="6860638" y="3675596"/>
          <a:ext cx="1103960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103960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385020" y="3655736"/>
        <a:ext cx="55198" cy="55198"/>
      </dsp:txXfrm>
    </dsp:sp>
    <dsp:sp modelId="{7BEB8FF5-633B-4C4F-B2EB-C7F07FE453EE}">
      <dsp:nvSpPr>
        <dsp:cNvPr id="0" name=""/>
        <dsp:cNvSpPr/>
      </dsp:nvSpPr>
      <dsp:spPr>
        <a:xfrm>
          <a:off x="7642981" y="3606998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УЧРЕЖДЕНИЯ ОБРАЗОВАНИЯ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8016491" y="3848185"/>
        <a:ext cx="1803464" cy="1164554"/>
      </dsp:txXfrm>
    </dsp:sp>
    <dsp:sp modelId="{96F1115F-BB84-4E0A-AB92-821A36C77FA3}">
      <dsp:nvSpPr>
        <dsp:cNvPr id="0" name=""/>
        <dsp:cNvSpPr/>
      </dsp:nvSpPr>
      <dsp:spPr>
        <a:xfrm rot="3514627">
          <a:off x="6023405" y="3899676"/>
          <a:ext cx="444773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444773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34672" y="3896296"/>
        <a:ext cx="22238" cy="22238"/>
      </dsp:txXfrm>
    </dsp:sp>
    <dsp:sp modelId="{05492262-1078-4230-91DE-A842B1916C28}">
      <dsp:nvSpPr>
        <dsp:cNvPr id="0" name=""/>
        <dsp:cNvSpPr/>
      </dsp:nvSpPr>
      <dsp:spPr>
        <a:xfrm>
          <a:off x="5554484" y="4039732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СМИ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5927994" y="4280919"/>
        <a:ext cx="1803464" cy="1164554"/>
      </dsp:txXfrm>
    </dsp:sp>
    <dsp:sp modelId="{AE08E751-05E0-41CD-B23E-A27A8A5754B6}">
      <dsp:nvSpPr>
        <dsp:cNvPr id="0" name=""/>
        <dsp:cNvSpPr/>
      </dsp:nvSpPr>
      <dsp:spPr>
        <a:xfrm rot="6680731">
          <a:off x="4921407" y="3898327"/>
          <a:ext cx="340782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340782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083279" y="3897547"/>
        <a:ext cx="17039" cy="17039"/>
      </dsp:txXfrm>
    </dsp:sp>
    <dsp:sp modelId="{121F1939-0144-4834-B8BD-4B5A22DB555A}">
      <dsp:nvSpPr>
        <dsp:cNvPr id="0" name=""/>
        <dsp:cNvSpPr/>
      </dsp:nvSpPr>
      <dsp:spPr>
        <a:xfrm>
          <a:off x="3442508" y="4039739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ДОРОЖНЫЕ И АВТОТРАНСПОРТНЫЕ ПРЕДПРИЯТИЯ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816018" y="4280926"/>
        <a:ext cx="1803464" cy="1164554"/>
      </dsp:txXfrm>
    </dsp:sp>
    <dsp:sp modelId="{396BFB9E-8077-4B92-AAE3-0492B6D2E0D3}">
      <dsp:nvSpPr>
        <dsp:cNvPr id="0" name=""/>
        <dsp:cNvSpPr/>
      </dsp:nvSpPr>
      <dsp:spPr>
        <a:xfrm rot="8923817">
          <a:off x="3539776" y="3714551"/>
          <a:ext cx="817880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817880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928269" y="3701844"/>
        <a:ext cx="40894" cy="40894"/>
      </dsp:txXfrm>
    </dsp:sp>
    <dsp:sp modelId="{77F4C75B-7A84-442D-8A17-1BB1FC01190F}">
      <dsp:nvSpPr>
        <dsp:cNvPr id="0" name=""/>
        <dsp:cNvSpPr/>
      </dsp:nvSpPr>
      <dsp:spPr>
        <a:xfrm>
          <a:off x="1394976" y="3675240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УЧРЕЖДЕНИЯ ОЗДОРОВИТЕЛЬНОГО ТИПА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768486" y="3916427"/>
        <a:ext cx="1803464" cy="1164554"/>
      </dsp:txXfrm>
    </dsp:sp>
    <dsp:sp modelId="{3BA0DB4B-1274-46DE-8CBE-31106BA2EA8B}">
      <dsp:nvSpPr>
        <dsp:cNvPr id="0" name=""/>
        <dsp:cNvSpPr/>
      </dsp:nvSpPr>
      <dsp:spPr>
        <a:xfrm rot="10347192">
          <a:off x="2519183" y="3066852"/>
          <a:ext cx="1219030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219030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98222" y="3044116"/>
        <a:ext cx="60951" cy="60951"/>
      </dsp:txXfrm>
    </dsp:sp>
    <dsp:sp modelId="{D9ABAFA6-04C5-4E4A-BCDF-8F213F9F01C0}">
      <dsp:nvSpPr>
        <dsp:cNvPr id="0" name=""/>
        <dsp:cNvSpPr/>
      </dsp:nvSpPr>
      <dsp:spPr>
        <a:xfrm>
          <a:off x="0" y="2496680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УЧРЕЖДЕНИЯ СФЕРЫ УСЛУГ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73510" y="2737867"/>
        <a:ext cx="1803464" cy="1164554"/>
      </dsp:txXfrm>
    </dsp:sp>
    <dsp:sp modelId="{2E732841-5CC6-4622-B43A-EF6D5A78B50A}">
      <dsp:nvSpPr>
        <dsp:cNvPr id="0" name=""/>
        <dsp:cNvSpPr/>
      </dsp:nvSpPr>
      <dsp:spPr>
        <a:xfrm rot="11580630">
          <a:off x="2808579" y="2234954"/>
          <a:ext cx="1032548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032548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99040" y="2216879"/>
        <a:ext cx="51627" cy="51627"/>
      </dsp:txXfrm>
    </dsp:sp>
    <dsp:sp modelId="{E6F9916C-D8C3-42D5-9839-3E797B5C1644}">
      <dsp:nvSpPr>
        <dsp:cNvPr id="0" name=""/>
        <dsp:cNvSpPr/>
      </dsp:nvSpPr>
      <dsp:spPr>
        <a:xfrm>
          <a:off x="345902" y="1025568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ГОРОДСКИЕ СООБЩЕСТВА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719412" y="1266755"/>
        <a:ext cx="1803464" cy="1164554"/>
      </dsp:txXfrm>
    </dsp:sp>
    <dsp:sp modelId="{A3B24FC3-83A9-402A-A951-E8554CE18BE6}">
      <dsp:nvSpPr>
        <dsp:cNvPr id="0" name=""/>
        <dsp:cNvSpPr/>
      </dsp:nvSpPr>
      <dsp:spPr>
        <a:xfrm rot="13273440">
          <a:off x="4017292" y="1682109"/>
          <a:ext cx="617581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617581" y="77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310643" y="1674408"/>
        <a:ext cx="30879" cy="30879"/>
      </dsp:txXfrm>
    </dsp:sp>
    <dsp:sp modelId="{EAC3A7F1-283C-4C04-9467-27BA5940A16F}">
      <dsp:nvSpPr>
        <dsp:cNvPr id="0" name=""/>
        <dsp:cNvSpPr/>
      </dsp:nvSpPr>
      <dsp:spPr>
        <a:xfrm>
          <a:off x="2062016" y="1"/>
          <a:ext cx="2550484" cy="16469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КРАЕВЕДЫ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435526" y="241188"/>
        <a:ext cx="1803464" cy="1164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6E62F-FD12-41EB-A303-63DFCD5D1944}">
      <dsp:nvSpPr>
        <dsp:cNvPr id="0" name=""/>
        <dsp:cNvSpPr/>
      </dsp:nvSpPr>
      <dsp:spPr>
        <a:xfrm>
          <a:off x="2523221" y="0"/>
          <a:ext cx="8821052" cy="48387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ln/>
            </a:rPr>
            <a:t>СОСТАВЛЕН ТУРПАСПОРТ РАЙОНА</a:t>
          </a:r>
          <a:endParaRPr lang="ru-RU" sz="2000" b="1" kern="1200" dirty="0">
            <a:ln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n/>
            </a:rPr>
            <a:t>РАЗРАБОТАНА КОММУНИКАЦИОННАЯ ПРОГРАММА ПО ПРОДВИЖЕНИЮ ТУРИСТСКОГО ПОТЕНЦИАЛА РАЙОНА</a:t>
          </a:r>
          <a:endParaRPr lang="ru-RU" sz="2000" b="1" kern="1200" dirty="0">
            <a:ln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n/>
            </a:rPr>
            <a:t>РАЗРАБОТАНА КОНЦЕПЦИЯ РАЗВИТИЯ РАЙОНА</a:t>
          </a:r>
          <a:endParaRPr lang="ru-RU" sz="2000" b="1" kern="1200" dirty="0">
            <a:ln/>
          </a:endParaRP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100" b="1" kern="1200" dirty="0">
            <a:ln>
              <a:solidFill>
                <a:schemeClr val="accent2">
                  <a:lumMod val="75000"/>
                </a:schemeClr>
              </a:solidFill>
            </a:ln>
          </a:endParaRPr>
        </a:p>
      </dsp:txBody>
      <dsp:txXfrm>
        <a:off x="4728484" y="725805"/>
        <a:ext cx="4922244" cy="3387090"/>
      </dsp:txXfrm>
    </dsp:sp>
    <dsp:sp modelId="{3182D716-4368-43F7-A6F9-84C50BBAC29A}">
      <dsp:nvSpPr>
        <dsp:cNvPr id="0" name=""/>
        <dsp:cNvSpPr/>
      </dsp:nvSpPr>
      <dsp:spPr>
        <a:xfrm>
          <a:off x="192108" y="0"/>
          <a:ext cx="4559264" cy="45131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ПРОВЕДЕНЫ МАРКЕТИНГОВЫЕ ИССЛЕДОВАНИЯ ТЕРРИТОРИИ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859797" y="660932"/>
        <a:ext cx="3223886" cy="31912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47614-6F92-456A-AF38-D96D94CAB34B}">
      <dsp:nvSpPr>
        <dsp:cNvPr id="0" name=""/>
        <dsp:cNvSpPr/>
      </dsp:nvSpPr>
      <dsp:spPr>
        <a:xfrm>
          <a:off x="120360" y="1446187"/>
          <a:ext cx="2261924" cy="10389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ОПРЕДЕЛЁН БРЕНД ТЕРРИТОРИИ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20360" y="1446187"/>
        <a:ext cx="2261924" cy="692665"/>
      </dsp:txXfrm>
    </dsp:sp>
    <dsp:sp modelId="{C2417D6C-B59C-4BE4-8C44-3871F865BCEB}">
      <dsp:nvSpPr>
        <dsp:cNvPr id="0" name=""/>
        <dsp:cNvSpPr/>
      </dsp:nvSpPr>
      <dsp:spPr>
        <a:xfrm>
          <a:off x="129308" y="2439628"/>
          <a:ext cx="2322327" cy="19713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331E1-ED22-4BD8-A044-DEB0F90DEF8C}">
      <dsp:nvSpPr>
        <dsp:cNvPr id="0" name=""/>
        <dsp:cNvSpPr/>
      </dsp:nvSpPr>
      <dsp:spPr>
        <a:xfrm rot="21589209">
          <a:off x="2551476" y="1627242"/>
          <a:ext cx="358688" cy="321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551476" y="1691646"/>
        <a:ext cx="262308" cy="192761"/>
      </dsp:txXfrm>
    </dsp:sp>
    <dsp:sp modelId="{63ED2103-2763-4F4F-85ED-1CFACD3DCBF4}">
      <dsp:nvSpPr>
        <dsp:cNvPr id="0" name=""/>
        <dsp:cNvSpPr/>
      </dsp:nvSpPr>
      <dsp:spPr>
        <a:xfrm>
          <a:off x="3059053" y="1428640"/>
          <a:ext cx="2250543" cy="10640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РАЗРАБОТАНА СИСТЕМА УКАЗАТЕЛЕЙ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059053" y="1428640"/>
        <a:ext cx="2250543" cy="709345"/>
      </dsp:txXfrm>
    </dsp:sp>
    <dsp:sp modelId="{2845BFDB-7D1D-4862-9E81-A30B376C0B7F}">
      <dsp:nvSpPr>
        <dsp:cNvPr id="0" name=""/>
        <dsp:cNvSpPr/>
      </dsp:nvSpPr>
      <dsp:spPr>
        <a:xfrm>
          <a:off x="2962067" y="2349334"/>
          <a:ext cx="2512981" cy="1951842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/>
          <a:srcRect/>
          <a:stretch>
            <a:fillRect l="382" t="-1968" r="-382" b="1968"/>
          </a:stretch>
        </a:blip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9E66F-9A71-4E5E-AA28-2CDAB45F9046}">
      <dsp:nvSpPr>
        <dsp:cNvPr id="0" name=""/>
        <dsp:cNvSpPr/>
      </dsp:nvSpPr>
      <dsp:spPr>
        <a:xfrm rot="21563575">
          <a:off x="5542169" y="1605679"/>
          <a:ext cx="493111" cy="321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542172" y="1670443"/>
        <a:ext cx="396731" cy="192761"/>
      </dsp:txXfrm>
    </dsp:sp>
    <dsp:sp modelId="{B3A5D5C1-A418-498B-86A9-D20785A204F1}">
      <dsp:nvSpPr>
        <dsp:cNvPr id="0" name=""/>
        <dsp:cNvSpPr/>
      </dsp:nvSpPr>
      <dsp:spPr>
        <a:xfrm>
          <a:off x="6239944" y="1306553"/>
          <a:ext cx="2411996" cy="1326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СОЗДАНЫ ИНФОРМАЦИОННЫЕ ПУТЕВОДИТЕЛИ, КАРТЫ…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239944" y="1306553"/>
        <a:ext cx="2411996" cy="884399"/>
      </dsp:txXfrm>
    </dsp:sp>
    <dsp:sp modelId="{E07DD2AD-C27B-41AD-BAE7-2002A12A412E}">
      <dsp:nvSpPr>
        <dsp:cNvPr id="0" name=""/>
        <dsp:cNvSpPr/>
      </dsp:nvSpPr>
      <dsp:spPr>
        <a:xfrm>
          <a:off x="6202928" y="2441345"/>
          <a:ext cx="2542441" cy="17368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3CA80-12ED-44CE-988C-55620FBAF728}">
      <dsp:nvSpPr>
        <dsp:cNvPr id="0" name=""/>
        <dsp:cNvSpPr/>
      </dsp:nvSpPr>
      <dsp:spPr>
        <a:xfrm rot="90825">
          <a:off x="8864252" y="1631551"/>
          <a:ext cx="450425" cy="321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8864269" y="1694531"/>
        <a:ext cx="354045" cy="192761"/>
      </dsp:txXfrm>
    </dsp:sp>
    <dsp:sp modelId="{5EADFE15-4F94-41C6-9921-ECD503B7D9AE}">
      <dsp:nvSpPr>
        <dsp:cNvPr id="0" name=""/>
        <dsp:cNvSpPr/>
      </dsp:nvSpPr>
      <dsp:spPr>
        <a:xfrm>
          <a:off x="9501503" y="1499346"/>
          <a:ext cx="2250543" cy="10003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СОЗДАН</a:t>
          </a:r>
          <a:r>
            <a:rPr lang="ru-RU" sz="1400" b="1" kern="1200" baseline="0" dirty="0" smtClean="0">
              <a:solidFill>
                <a:schemeClr val="tx1"/>
              </a:solidFill>
            </a:rPr>
            <a:t> САЙТ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9501503" y="1499346"/>
        <a:ext cx="2250543" cy="666929"/>
      </dsp:txXfrm>
    </dsp:sp>
    <dsp:sp modelId="{C1DC06FB-184D-45FE-9AAA-93E4AC2BDBB2}">
      <dsp:nvSpPr>
        <dsp:cNvPr id="0" name=""/>
        <dsp:cNvSpPr/>
      </dsp:nvSpPr>
      <dsp:spPr>
        <a:xfrm>
          <a:off x="9362689" y="2558880"/>
          <a:ext cx="2536918" cy="15865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29D29-634E-4A40-9B6A-531666AB5AAC}">
      <dsp:nvSpPr>
        <dsp:cNvPr id="0" name=""/>
        <dsp:cNvSpPr/>
      </dsp:nvSpPr>
      <dsp:spPr>
        <a:xfrm>
          <a:off x="5134241" y="34664"/>
          <a:ext cx="5546783" cy="9427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требуется обучение по данному профилю  </a:t>
          </a:r>
          <a:endParaRPr lang="ru-RU" sz="2000" b="1" kern="1200" dirty="0"/>
        </a:p>
      </dsp:txBody>
      <dsp:txXfrm>
        <a:off x="5134241" y="152502"/>
        <a:ext cx="5193269" cy="707028"/>
      </dsp:txXfrm>
    </dsp:sp>
    <dsp:sp modelId="{59FC5B09-129B-48D5-B840-53C591EF850E}">
      <dsp:nvSpPr>
        <dsp:cNvPr id="0" name=""/>
        <dsp:cNvSpPr/>
      </dsp:nvSpPr>
      <dsp:spPr>
        <a:xfrm>
          <a:off x="0" y="0"/>
          <a:ext cx="4833746" cy="10198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недостаточный опыт работы с технологиями продвижения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 тур. продукта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49784" y="49784"/>
        <a:ext cx="4734178" cy="920263"/>
      </dsp:txXfrm>
    </dsp:sp>
    <dsp:sp modelId="{41A76AEB-71D5-44C5-B4B0-ED845D7D4599}">
      <dsp:nvSpPr>
        <dsp:cNvPr id="0" name=""/>
        <dsp:cNvSpPr/>
      </dsp:nvSpPr>
      <dsp:spPr>
        <a:xfrm>
          <a:off x="5138310" y="1006378"/>
          <a:ext cx="5672564" cy="23329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необходим госзаказ на проф. переподготовку кадров в  индустрии детского туризма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 создание открытого единого банка данных площадок для переподготовки</a:t>
          </a:r>
          <a:endParaRPr lang="ru-RU" sz="2000" b="1" kern="1200" dirty="0"/>
        </a:p>
      </dsp:txBody>
      <dsp:txXfrm>
        <a:off x="5138310" y="1297996"/>
        <a:ext cx="4797711" cy="1749706"/>
      </dsp:txXfrm>
    </dsp:sp>
    <dsp:sp modelId="{130E0B77-8139-40BF-8F57-502076958B70}">
      <dsp:nvSpPr>
        <dsp:cNvPr id="0" name=""/>
        <dsp:cNvSpPr/>
      </dsp:nvSpPr>
      <dsp:spPr>
        <a:xfrm>
          <a:off x="0" y="1637504"/>
          <a:ext cx="4878762" cy="10088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дефицит профессиональных кадров индустрии туризма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49246" y="1686750"/>
        <a:ext cx="4780270" cy="910322"/>
      </dsp:txXfrm>
    </dsp:sp>
    <dsp:sp modelId="{BE90DC0D-0BD8-42C4-8FC0-936E87E6B199}">
      <dsp:nvSpPr>
        <dsp:cNvPr id="0" name=""/>
        <dsp:cNvSpPr/>
      </dsp:nvSpPr>
      <dsp:spPr>
        <a:xfrm>
          <a:off x="5121507" y="3250316"/>
          <a:ext cx="5662066" cy="18147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необходимо активно использовать  меры господдержки для частных инициатив</a:t>
          </a:r>
          <a:endParaRPr lang="ru-RU" sz="2000" b="1" kern="1200" dirty="0"/>
        </a:p>
      </dsp:txBody>
      <dsp:txXfrm>
        <a:off x="5121507" y="3477158"/>
        <a:ext cx="4981539" cy="1361055"/>
      </dsp:txXfrm>
    </dsp:sp>
    <dsp:sp modelId="{500D309A-1C8F-4E69-B5F0-FD67D132400C}">
      <dsp:nvSpPr>
        <dsp:cNvPr id="0" name=""/>
        <dsp:cNvSpPr/>
      </dsp:nvSpPr>
      <dsp:spPr>
        <a:xfrm>
          <a:off x="0" y="3325451"/>
          <a:ext cx="4861525" cy="18524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chemeClr val="tx1"/>
              </a:solidFill>
            </a:rPr>
            <a:t>недостаточное количество объектов показа и </a:t>
          </a:r>
          <a:r>
            <a:rPr lang="ru-RU" sz="2300" b="1" kern="1200" dirty="0" smtClean="0">
              <a:solidFill>
                <a:schemeClr val="tx1"/>
              </a:solidFill>
            </a:rPr>
            <a:t>турмаршрутов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chemeClr val="tx1"/>
              </a:solidFill>
            </a:rPr>
            <a:t>слабая обеспеченность средствами размещения туристов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90429" y="3415880"/>
        <a:ext cx="4680667" cy="16715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8DA4A-AB49-4C72-8702-09670B18E09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43E9-B830-4EF4-B27D-A01D6C7C5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3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71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16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47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59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симпозиум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95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43E9-B830-4EF4-B27D-A01D6C7C54D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2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13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8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75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43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53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6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6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9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72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6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C24B63-BE15-404B-8176-4084C9CCB55B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F0853-3FE3-40BF-9548-1867BB2D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1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chart" Target="../charts/chart4.xml"/><Relationship Id="rId9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0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9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1.jpg"/><Relationship Id="rId18" Type="http://schemas.openxmlformats.org/officeDocument/2006/relationships/chart" Target="../charts/chart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0.jpe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9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13.jpg"/><Relationship Id="rId10" Type="http://schemas.openxmlformats.org/officeDocument/2006/relationships/image" Target="../media/image8.jpeg"/><Relationship Id="rId4" Type="http://schemas.openxmlformats.org/officeDocument/2006/relationships/diagramData" Target="../diagrams/data4.xml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6552" y="333375"/>
            <a:ext cx="10515600" cy="6067425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4800" b="1" dirty="0" smtClean="0">
                <a:latin typeface="+mn-lt"/>
              </a:rPr>
              <a:t>СИСТЕМА ОРГАНИЗАЦИИ </a:t>
            </a:r>
            <a:br>
              <a:rPr lang="ru-RU" sz="4800" b="1" dirty="0" smtClean="0">
                <a:latin typeface="+mn-lt"/>
              </a:rPr>
            </a:br>
            <a:r>
              <a:rPr lang="ru-RU" sz="4800" b="1" dirty="0" smtClean="0">
                <a:latin typeface="+mn-lt"/>
              </a:rPr>
              <a:t>ДЕТСКОГО И ЮНОШЕСКОГО ТУРИЗМА </a:t>
            </a:r>
            <a:br>
              <a:rPr lang="ru-RU" sz="4800" b="1" dirty="0" smtClean="0">
                <a:latin typeface="+mn-lt"/>
              </a:rPr>
            </a:br>
            <a:r>
              <a:rPr lang="ru-RU" sz="4800" b="1" dirty="0" smtClean="0">
                <a:latin typeface="+mn-lt"/>
              </a:rPr>
              <a:t>ГАВРИЛОВ-ЯМСКОГО МУНИЦИПАЛЬНОГО РАЙОНА</a:t>
            </a:r>
            <a:br>
              <a:rPr lang="ru-RU" sz="4800" b="1" dirty="0" smtClean="0">
                <a:latin typeface="+mn-lt"/>
              </a:rPr>
            </a:br>
            <a:r>
              <a:rPr lang="ru-RU" sz="4800" b="1" dirty="0">
                <a:latin typeface="+mn-lt"/>
              </a:rPr>
              <a:t/>
            </a:r>
            <a:br>
              <a:rPr lang="ru-RU" sz="4800" b="1" dirty="0">
                <a:latin typeface="+mn-lt"/>
              </a:rPr>
            </a:br>
            <a:r>
              <a:rPr lang="ru-RU" sz="3600" b="1" dirty="0" smtClean="0">
                <a:latin typeface="+mn-lt"/>
              </a:rPr>
              <a:t>2017</a:t>
            </a:r>
            <a:endParaRPr lang="ru-RU" sz="36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7" y="138544"/>
            <a:ext cx="1841529" cy="21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0" y="1344714"/>
            <a:ext cx="12192000" cy="620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89"/>
            <a:ext cx="971550" cy="114300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11019428"/>
              </p:ext>
            </p:extLst>
          </p:nvPr>
        </p:nvGraphicFramePr>
        <p:xfrm>
          <a:off x="8790234" y="2281991"/>
          <a:ext cx="2739245" cy="1459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17" y="2097225"/>
            <a:ext cx="2142963" cy="1607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70205" y="3868741"/>
            <a:ext cx="2435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Локаловский особняк, арх. Ф. Шехтель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" b="7944"/>
          <a:stretch/>
        </p:blipFill>
        <p:spPr>
          <a:xfrm>
            <a:off x="861700" y="4598359"/>
            <a:ext cx="2330995" cy="13354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70794" y="6062437"/>
            <a:ext cx="1112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деревня </a:t>
            </a:r>
            <a:r>
              <a:rPr lang="ru-RU" sz="1050" dirty="0" err="1"/>
              <a:t>Воехта</a:t>
            </a:r>
            <a:endParaRPr lang="ru-RU" sz="105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85" y="2118624"/>
            <a:ext cx="2254474" cy="1623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4827585" y="3849155"/>
            <a:ext cx="21018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/>
              <a:t> производственное объединение</a:t>
            </a:r>
          </a:p>
          <a:p>
            <a:pPr algn="ctr"/>
            <a:r>
              <a:rPr lang="ru-RU" sz="1050" dirty="0"/>
              <a:t> «Сады Аурики»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85" y="4423224"/>
            <a:ext cx="2267319" cy="15106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164215" y="6059877"/>
            <a:ext cx="1428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кузница «У </a:t>
            </a:r>
            <a:r>
              <a:rPr lang="ru-RU" sz="1050" dirty="0" err="1"/>
              <a:t>Глебыча</a:t>
            </a:r>
            <a:r>
              <a:rPr lang="ru-RU" sz="1050" dirty="0"/>
              <a:t>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62628" y="3868741"/>
            <a:ext cx="2945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</a:t>
            </a:r>
            <a:r>
              <a:rPr lang="ru-RU" sz="1050" dirty="0" smtClean="0"/>
              <a:t>санаторий  - профилакторий «СОСНОВЫЙ БОР»</a:t>
            </a:r>
            <a:endParaRPr lang="ru-RU" sz="1050" dirty="0"/>
          </a:p>
        </p:txBody>
      </p:sp>
      <p:sp>
        <p:nvSpPr>
          <p:cNvPr id="34" name="Заголовок 1"/>
          <p:cNvSpPr>
            <a:spLocks noGrp="1"/>
          </p:cNvSpPr>
          <p:nvPr>
            <p:ph type="title"/>
          </p:nvPr>
        </p:nvSpPr>
        <p:spPr>
          <a:xfrm>
            <a:off x="1266379" y="237746"/>
            <a:ext cx="10106025" cy="11493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ВИДЫ ТУРИЗМА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5272" y="1719227"/>
            <a:ext cx="3825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ИСТОРИКО – КУЛЬТУРНОЕ НАСЛЕДИЕ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269475" y="4156457"/>
            <a:ext cx="156799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ЭКО - ТУРИЗМ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11847" y="1719227"/>
            <a:ext cx="32204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ПРОИЗВОДСТВЕННЫЙ ТУРИЗМ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448787" y="1814439"/>
            <a:ext cx="31588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ОЗДОРОВИТЕЛЬНЫЙ ТУРИЗМ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937" y="4215758"/>
            <a:ext cx="2298417" cy="171806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173427" y="6059877"/>
            <a:ext cx="18501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</a:t>
            </a:r>
            <a:r>
              <a:rPr lang="ru-RU" sz="1050" dirty="0" smtClean="0"/>
              <a:t>детский санаторий «ИСКРА»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38539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79428" y="127580"/>
            <a:ext cx="10688722" cy="98196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СОБЫТИЙНЫЙ ТУРИЗМ 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102231"/>
            <a:ext cx="971550" cy="1143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124233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73496096"/>
              </p:ext>
            </p:extLst>
          </p:nvPr>
        </p:nvGraphicFramePr>
        <p:xfrm>
          <a:off x="2517570" y="268916"/>
          <a:ext cx="6733308" cy="416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7" y="1526302"/>
            <a:ext cx="2614082" cy="1742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0" y="3324262"/>
            <a:ext cx="327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Фестиваль </a:t>
            </a:r>
            <a:r>
              <a:rPr lang="ru-RU" sz="1200" dirty="0"/>
              <a:t>дорожной песни </a:t>
            </a:r>
            <a:r>
              <a:rPr lang="ru-RU" sz="1200" dirty="0" smtClean="0"/>
              <a:t>«СТРАНА ЯМЩИКА» в 2014 </a:t>
            </a:r>
            <a:r>
              <a:rPr lang="ru-RU" sz="1200" dirty="0"/>
              <a:t>году удостоен гран-при Национальной премии </a:t>
            </a:r>
            <a:r>
              <a:rPr lang="en-US" sz="1200" dirty="0"/>
              <a:t>Russian Event Awards</a:t>
            </a:r>
            <a:r>
              <a:rPr lang="ru-RU" sz="1200" dirty="0"/>
              <a:t>. </a:t>
            </a:r>
          </a:p>
          <a:p>
            <a:pPr algn="ctr"/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78292" y="6175129"/>
            <a:ext cx="1309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Первая Виктория</a:t>
            </a:r>
            <a:endParaRPr lang="ru-RU" sz="1200" dirty="0"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47" y="4346729"/>
            <a:ext cx="2581416" cy="1721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222996" y="6064026"/>
            <a:ext cx="3105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Международный  керамический симпозиум</a:t>
            </a:r>
          </a:p>
          <a:p>
            <a:pPr lvl="0" algn="ctr"/>
            <a:r>
              <a:rPr lang="ru-RU" sz="1200" dirty="0"/>
              <a:t>  «высокого огня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/>
              <a:t>гран-при Национальной премии </a:t>
            </a:r>
            <a:r>
              <a:rPr lang="en-US" sz="1200" dirty="0"/>
              <a:t>Russian Event Awards</a:t>
            </a:r>
            <a:r>
              <a:rPr lang="ru-RU" sz="1200" dirty="0"/>
              <a:t>. </a:t>
            </a:r>
          </a:p>
          <a:p>
            <a:pPr lvl="0" algn="ctr"/>
            <a:endParaRPr lang="ru-RU" sz="1200" dirty="0"/>
          </a:p>
          <a:p>
            <a:pPr algn="ctr"/>
            <a:r>
              <a:rPr lang="ru-RU" sz="1200" dirty="0"/>
              <a:t>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4" b="26812"/>
          <a:stretch/>
        </p:blipFill>
        <p:spPr>
          <a:xfrm>
            <a:off x="9442541" y="1390666"/>
            <a:ext cx="2581046" cy="1728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9097823" y="3293627"/>
            <a:ext cx="327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День ЯМЩИЦКОГО КАРТУЗА в 2016 году </a:t>
            </a:r>
            <a:r>
              <a:rPr lang="ru-RU" sz="1200" dirty="0"/>
              <a:t>удостоен </a:t>
            </a:r>
            <a:r>
              <a:rPr lang="ru-RU" sz="1200" dirty="0" smtClean="0"/>
              <a:t>Диплома </a:t>
            </a:r>
            <a:r>
              <a:rPr lang="en-US" sz="1200" dirty="0" smtClean="0"/>
              <a:t>II </a:t>
            </a:r>
            <a:r>
              <a:rPr lang="ru-RU" sz="1200" dirty="0" smtClean="0"/>
              <a:t>степени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/>
              <a:t>Национальной премии </a:t>
            </a:r>
            <a:r>
              <a:rPr lang="en-US" sz="1200" dirty="0"/>
              <a:t>Russian Event Awards</a:t>
            </a:r>
            <a:r>
              <a:rPr lang="ru-RU" sz="1200" dirty="0"/>
              <a:t>. </a:t>
            </a:r>
          </a:p>
          <a:p>
            <a:pPr algn="ctr"/>
            <a:endParaRPr lang="ru-RU" sz="12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24" y="4263124"/>
            <a:ext cx="2581046" cy="194401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962450" y="6345640"/>
            <a:ext cx="3270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Снежинка Лахости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16" y="4346730"/>
            <a:ext cx="2625135" cy="17473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59709" y="6199832"/>
            <a:ext cx="1820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cs typeface="Times New Roman" pitchFamily="18" charset="0"/>
              </a:rPr>
              <a:t>Великосельская ярмарка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3" y="4290949"/>
            <a:ext cx="2877096" cy="19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47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79428" y="127580"/>
            <a:ext cx="10688722" cy="98196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СОБЫТИЙНЫЙ ТУРИЗМ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102231"/>
            <a:ext cx="971550" cy="1143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124233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ИМ\Desktop\УКТСиМП\материалы для презентации\8\DSCN1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291" y="4341219"/>
            <a:ext cx="3083399" cy="2331731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0" y="4232234"/>
            <a:ext cx="3314320" cy="23795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2" descr="C:\Users\ИМ\Desktop\УКТСиМП\материалы для презентации\5\IMG_55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r="10237"/>
          <a:stretch/>
        </p:blipFill>
        <p:spPr bwMode="auto">
          <a:xfrm>
            <a:off x="572850" y="1844223"/>
            <a:ext cx="3314320" cy="227665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21" y="4293437"/>
            <a:ext cx="3547393" cy="23612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72" y="1870918"/>
            <a:ext cx="3547393" cy="22696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8" t="5823"/>
          <a:stretch/>
        </p:blipFill>
        <p:spPr>
          <a:xfrm>
            <a:off x="8703290" y="1870918"/>
            <a:ext cx="3083399" cy="23044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285053"/>
            <a:ext cx="11492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4" indent="-457200" algn="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800000"/>
                </a:solidFill>
              </a:rPr>
              <a:t>10 – 11 июня Фестиваль </a:t>
            </a:r>
            <a:r>
              <a:rPr lang="ru-RU" sz="2800" b="1" dirty="0">
                <a:solidFill>
                  <a:srgbClr val="800000"/>
                </a:solidFill>
              </a:rPr>
              <a:t>дорожной песни </a:t>
            </a:r>
            <a:r>
              <a:rPr lang="ru-RU" sz="2800" b="1" dirty="0" smtClean="0">
                <a:solidFill>
                  <a:srgbClr val="800000"/>
                </a:solidFill>
              </a:rPr>
              <a:t>«</a:t>
            </a:r>
            <a:r>
              <a:rPr lang="ru-RU" sz="2800" b="1" dirty="0">
                <a:solidFill>
                  <a:srgbClr val="800000"/>
                </a:solidFill>
              </a:rPr>
              <a:t>СТРАНА ЯМЩИКА»</a:t>
            </a:r>
            <a:r>
              <a:rPr lang="en-US" sz="2800" b="1" dirty="0">
                <a:solidFill>
                  <a:srgbClr val="800000"/>
                </a:solidFill>
              </a:rPr>
              <a:t>  </a:t>
            </a:r>
            <a:r>
              <a:rPr lang="en-US" sz="2800" b="1" dirty="0" smtClean="0">
                <a:solidFill>
                  <a:srgbClr val="800000"/>
                </a:solidFill>
              </a:rPr>
              <a:t>&gt; </a:t>
            </a:r>
            <a:r>
              <a:rPr lang="en-US" sz="2800" b="1" dirty="0">
                <a:solidFill>
                  <a:srgbClr val="800000"/>
                </a:solidFill>
              </a:rPr>
              <a:t>9000 </a:t>
            </a:r>
            <a:r>
              <a:rPr lang="ru-RU" sz="2800" b="1" dirty="0">
                <a:solidFill>
                  <a:srgbClr val="800000"/>
                </a:solidFill>
              </a:rPr>
              <a:t>участников</a:t>
            </a:r>
            <a:endParaRPr lang="ru-RU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27984" y="404714"/>
            <a:ext cx="9506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rgbClr val="800000"/>
                </a:solidFill>
              </a:rPr>
              <a:t>Военно-патриотический праздник «Первая Виктория»</a:t>
            </a:r>
            <a:endParaRPr lang="ru-RU" sz="28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984" y="3462335"/>
            <a:ext cx="638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rgbClr val="800000"/>
                </a:solidFill>
              </a:rPr>
              <a:t>День ямщицкого картуза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8" y="4028418"/>
            <a:ext cx="3277866" cy="269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536" y="4028418"/>
            <a:ext cx="3257551" cy="269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779" y="4028418"/>
            <a:ext cx="3819525" cy="2719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36" y="904448"/>
            <a:ext cx="3233651" cy="2515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8" y="904448"/>
            <a:ext cx="3277866" cy="251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79" y="916191"/>
            <a:ext cx="3843425" cy="251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194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7015" y="390293"/>
            <a:ext cx="45164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800000"/>
                </a:solidFill>
              </a:rPr>
              <a:t> </a:t>
            </a:r>
            <a:r>
              <a:rPr lang="ru-RU" sz="2800" b="1" dirty="0" smtClean="0">
                <a:solidFill>
                  <a:srgbClr val="800000"/>
                </a:solidFill>
              </a:rPr>
              <a:t>Великосельская ярмарка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" y="961864"/>
            <a:ext cx="3200401" cy="236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961865"/>
            <a:ext cx="3408218" cy="2363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87015" y="3463255"/>
            <a:ext cx="356054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800000"/>
                </a:solidFill>
              </a:rPr>
              <a:t> </a:t>
            </a:r>
            <a:r>
              <a:rPr lang="ru-RU" sz="2800" b="1" dirty="0" smtClean="0">
                <a:solidFill>
                  <a:srgbClr val="800000"/>
                </a:solidFill>
              </a:rPr>
              <a:t>Снежинка Лахости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4081550"/>
            <a:ext cx="3408218" cy="244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61" y="961864"/>
            <a:ext cx="3150524" cy="236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61" y="4081550"/>
            <a:ext cx="3150524" cy="244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" y="4081550"/>
            <a:ext cx="3200401" cy="244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16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5024" y="355688"/>
            <a:ext cx="1098227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800000"/>
                </a:solidFill>
              </a:rPr>
              <a:t> </a:t>
            </a:r>
            <a:r>
              <a:rPr lang="ru-RU" sz="2800" b="1" dirty="0" smtClean="0">
                <a:solidFill>
                  <a:srgbClr val="800000"/>
                </a:solidFill>
              </a:rPr>
              <a:t>Международный керамический симпозиум «высокого огня»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0" t="13016" r="2690" b="6404"/>
          <a:stretch/>
        </p:blipFill>
        <p:spPr>
          <a:xfrm>
            <a:off x="7687759" y="4197744"/>
            <a:ext cx="2029758" cy="223338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4" y="1248460"/>
            <a:ext cx="3314252" cy="24895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39" y="1295524"/>
            <a:ext cx="3256689" cy="24425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44" y="1295524"/>
            <a:ext cx="3289257" cy="24425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 b="5660"/>
          <a:stretch/>
        </p:blipFill>
        <p:spPr>
          <a:xfrm>
            <a:off x="9962673" y="4197743"/>
            <a:ext cx="2029758" cy="22111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25" y="4197744"/>
            <a:ext cx="3329778" cy="22111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1" y="4197744"/>
            <a:ext cx="3314252" cy="223338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27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18" y="157249"/>
            <a:ext cx="9397964" cy="8819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latin typeface="+mn-lt"/>
              </a:rPr>
              <a:t>С</a:t>
            </a:r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УВЕНИРНАЯ ПРОДУКЦИЯ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0" y="104688"/>
            <a:ext cx="971550" cy="1143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24197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D:\Нужное\ФОТО\Фестиваль ямщицкой песни\фестиваль 2014\Новая папка\DSCN1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2" y="2044771"/>
            <a:ext cx="1673650" cy="2231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5" descr="D:\Нужное\ФОТО\МАСТЕР_КЛАССЫ\МК по лошадкам\Мастер- класс дс Солнышко 2011-10-21\DSC093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5"/>
          <a:stretch/>
        </p:blipFill>
        <p:spPr bwMode="auto">
          <a:xfrm>
            <a:off x="2915876" y="2379259"/>
            <a:ext cx="2070077" cy="180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825" y="2040044"/>
            <a:ext cx="3005168" cy="2141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56" y="4389037"/>
            <a:ext cx="2812886" cy="211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1397018" y="1489048"/>
            <a:ext cx="345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 - КЛАССЫ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1157618"/>
            <a:ext cx="5197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БРЕНДОВАЯ СУВЕНИРНАЯ ПРОДУКЦИЯ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2" name="Picture 2" descr="C:\Users\Kultura\Desktop\YEWQre8IGY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6730" y="4276052"/>
            <a:ext cx="328537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3" descr="C:\Users\Kultura\Desktop\ФОТО\Фото 2016\День ямщицкого картуза\DSC05958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555667" y="2044771"/>
            <a:ext cx="3167504" cy="211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4" descr="http://cdnimg.rg.ru/img/content/112/96/04/600_600x4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0" t="23279" r="9468" b="34119"/>
          <a:stretch/>
        </p:blipFill>
        <p:spPr bwMode="auto">
          <a:xfrm>
            <a:off x="9055039" y="4350782"/>
            <a:ext cx="2842739" cy="2186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997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105" y="235224"/>
            <a:ext cx="9397964" cy="8819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ЦЕНТР ДЕТСКОГО ТВОРЧЕСТВА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0" y="104688"/>
            <a:ext cx="971550" cy="1143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24197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5" descr="DSCF83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t="17416"/>
          <a:stretch>
            <a:fillRect/>
          </a:stretch>
        </p:blipFill>
        <p:spPr>
          <a:xfrm>
            <a:off x="316067" y="4203510"/>
            <a:ext cx="3559786" cy="239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6" descr="IMG_25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7508" y="649239"/>
            <a:ext cx="2419917" cy="322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3" descr="DSCF83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/>
          <a:stretch>
            <a:fillRect/>
          </a:stretch>
        </p:blipFill>
        <p:spPr>
          <a:xfrm>
            <a:off x="316067" y="1443276"/>
            <a:ext cx="3559786" cy="2474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5" descr="PB060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19" y="3944193"/>
            <a:ext cx="3362051" cy="265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Содержимое 4" descr="PB0606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20" y="4096056"/>
            <a:ext cx="3842032" cy="2499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Рисунок 4" descr="PB06066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90629" y="1443276"/>
            <a:ext cx="3800323" cy="2430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79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650592156"/>
              </p:ext>
            </p:extLst>
          </p:nvPr>
        </p:nvGraphicFramePr>
        <p:xfrm>
          <a:off x="447674" y="1501255"/>
          <a:ext cx="10810875" cy="5356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18" y="157249"/>
            <a:ext cx="9397964" cy="8819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НАМ ЕСТЬ НАД ЧЕМ РАБОТАТЬ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0" y="104688"/>
            <a:ext cx="971550" cy="1143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24197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5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6500456" y="1361112"/>
            <a:ext cx="2774086" cy="2532693"/>
            <a:chOff x="6761465" y="0"/>
            <a:chExt cx="1980562" cy="2351584"/>
          </a:xfrm>
        </p:grpSpPr>
        <p:sp>
          <p:nvSpPr>
            <p:cNvPr id="33" name="Блок-схема: ручное управление 32"/>
            <p:cNvSpPr/>
            <p:nvPr/>
          </p:nvSpPr>
          <p:spPr>
            <a:xfrm rot="16200000">
              <a:off x="6575954" y="185511"/>
              <a:ext cx="2351584" cy="1980561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Блок-схема: ручное управление 4"/>
            <p:cNvSpPr/>
            <p:nvPr/>
          </p:nvSpPr>
          <p:spPr>
            <a:xfrm rot="21600000">
              <a:off x="6761466" y="470316"/>
              <a:ext cx="1980561" cy="141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0" rIns="115652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Текст 2"/>
          <p:cNvSpPr txBox="1">
            <a:spLocks/>
          </p:cNvSpPr>
          <p:nvPr/>
        </p:nvSpPr>
        <p:spPr bwMode="auto">
          <a:xfrm>
            <a:off x="498763" y="2233152"/>
            <a:ext cx="4645101" cy="2091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3538" indent="-3635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Tx/>
              <a:buBlip>
                <a:blip r:embed="rId2"/>
              </a:buBlip>
              <a:defRPr lang="ru-RU"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623888" indent="-2603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charset="0"/>
              <a:buChar char="–"/>
              <a:defRPr lang="ru-RU" sz="1800" dirty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87425" indent="-2762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}"/>
              <a:defRPr sz="1600">
                <a:solidFill>
                  <a:schemeClr val="tx1"/>
                </a:solidFill>
                <a:latin typeface="Georgia" pitchFamily="18" charset="0"/>
              </a:defRPr>
            </a:lvl3pPr>
            <a:lvl4pPr marL="1262063" indent="-2746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Char char="—"/>
              <a:defRPr sz="1400">
                <a:solidFill>
                  <a:schemeClr val="tx1"/>
                </a:solidFill>
                <a:latin typeface="Georgia" pitchFamily="18" charset="0"/>
              </a:defRPr>
            </a:lvl4pPr>
            <a:lvl5pPr marL="1436688" indent="-1746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01026"/>
              </a:buClr>
              <a:buSz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0" y="84990"/>
            <a:ext cx="971550" cy="1143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90674" y="170652"/>
            <a:ext cx="9888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800000"/>
                </a:solidFill>
                <a:ea typeface="+mj-ea"/>
                <a:cs typeface="+mj-cs"/>
              </a:rPr>
              <a:t>ПЕРСПЕКТИВЫ</a:t>
            </a:r>
            <a:endParaRPr lang="ru-RU" sz="3200" b="1" dirty="0">
              <a:solidFill>
                <a:srgbClr val="800000"/>
              </a:solidFill>
              <a:ea typeface="+mj-ea"/>
              <a:cs typeface="+mj-cs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1227990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305793" y="1390150"/>
            <a:ext cx="3072699" cy="2499533"/>
            <a:chOff x="6761465" y="0"/>
            <a:chExt cx="1980562" cy="2351584"/>
          </a:xfrm>
        </p:grpSpPr>
        <p:sp>
          <p:nvSpPr>
            <p:cNvPr id="11" name="Блок-схема: ручное управление 10"/>
            <p:cNvSpPr/>
            <p:nvPr/>
          </p:nvSpPr>
          <p:spPr>
            <a:xfrm rot="16200000">
              <a:off x="6575954" y="185511"/>
              <a:ext cx="2351584" cy="1980561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13" name="Блок-схема: ручное управление 4"/>
            <p:cNvSpPr/>
            <p:nvPr/>
          </p:nvSpPr>
          <p:spPr>
            <a:xfrm rot="21600000">
              <a:off x="6761466" y="470316"/>
              <a:ext cx="1980561" cy="141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0" rIns="115652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Блок-схема: ручное управление 4"/>
          <p:cNvSpPr/>
          <p:nvPr/>
        </p:nvSpPr>
        <p:spPr>
          <a:xfrm>
            <a:off x="6092711" y="4821238"/>
            <a:ext cx="1980561" cy="1410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0" tIns="0" rIns="115652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kern="1200" dirty="0">
              <a:solidFill>
                <a:schemeClr val="tx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8712959" y="1435467"/>
            <a:ext cx="3355296" cy="2351584"/>
            <a:chOff x="6761465" y="0"/>
            <a:chExt cx="1980562" cy="2351584"/>
          </a:xfrm>
        </p:grpSpPr>
        <p:sp>
          <p:nvSpPr>
            <p:cNvPr id="23" name="Блок-схема: ручное управление 4"/>
            <p:cNvSpPr/>
            <p:nvPr/>
          </p:nvSpPr>
          <p:spPr>
            <a:xfrm rot="21600000">
              <a:off x="6761466" y="470316"/>
              <a:ext cx="1980561" cy="141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0" rIns="115652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Блок-схема: ручное управление 21"/>
            <p:cNvSpPr/>
            <p:nvPr/>
          </p:nvSpPr>
          <p:spPr>
            <a:xfrm rot="16200000">
              <a:off x="6575954" y="185511"/>
              <a:ext cx="2351584" cy="1980561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5" name="Группа 24"/>
          <p:cNvGrpSpPr/>
          <p:nvPr/>
        </p:nvGrpSpPr>
        <p:grpSpPr>
          <a:xfrm>
            <a:off x="784695" y="4296678"/>
            <a:ext cx="3513036" cy="2331644"/>
            <a:chOff x="6761465" y="0"/>
            <a:chExt cx="1980562" cy="2351584"/>
          </a:xfrm>
        </p:grpSpPr>
        <p:sp>
          <p:nvSpPr>
            <p:cNvPr id="26" name="Блок-схема: ручное управление 25"/>
            <p:cNvSpPr/>
            <p:nvPr/>
          </p:nvSpPr>
          <p:spPr>
            <a:xfrm rot="16200000">
              <a:off x="6575954" y="185511"/>
              <a:ext cx="2351584" cy="1980561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Блок-схема: ручное управление 4"/>
            <p:cNvSpPr/>
            <p:nvPr/>
          </p:nvSpPr>
          <p:spPr>
            <a:xfrm rot="21600000">
              <a:off x="6761466" y="470316"/>
              <a:ext cx="1980561" cy="141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0" rIns="115652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9212546" y="2209047"/>
            <a:ext cx="2347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Слёт – фестиваль</a:t>
            </a:r>
          </a:p>
          <a:p>
            <a:r>
              <a:rPr lang="ru-RU" b="1" dirty="0" smtClean="0"/>
              <a:t> юных мотогонщиков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99529" y="4860451"/>
            <a:ext cx="3199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Открытие музеев на </a:t>
            </a:r>
            <a:r>
              <a:rPr lang="ru-RU" b="1" dirty="0" smtClean="0"/>
              <a:t>территории</a:t>
            </a:r>
          </a:p>
          <a:p>
            <a:pPr lvl="0" algn="ctr"/>
            <a:r>
              <a:rPr lang="ru-RU" b="1" dirty="0" smtClean="0"/>
              <a:t> </a:t>
            </a:r>
            <a:r>
              <a:rPr lang="ru-RU" b="1" dirty="0"/>
              <a:t>санатория  </a:t>
            </a:r>
            <a:r>
              <a:rPr lang="ru-RU" b="1" dirty="0" smtClean="0"/>
              <a:t>- профилактория</a:t>
            </a:r>
          </a:p>
          <a:p>
            <a:pPr lvl="0" algn="ctr"/>
            <a:r>
              <a:rPr lang="ru-RU" b="1" dirty="0" smtClean="0"/>
              <a:t>«Сосновый </a:t>
            </a:r>
            <a:r>
              <a:rPr lang="ru-RU" b="1" dirty="0"/>
              <a:t>бор»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14865" y="2045608"/>
            <a:ext cx="2549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Открытие</a:t>
            </a:r>
          </a:p>
          <a:p>
            <a:pPr lvl="0" algn="ctr"/>
            <a:r>
              <a:rPr lang="ru-RU" b="1" dirty="0" smtClean="0"/>
              <a:t> музейно – творческого</a:t>
            </a:r>
          </a:p>
          <a:p>
            <a:pPr lvl="0" algn="ctr"/>
            <a:r>
              <a:rPr lang="ru-RU" b="1" dirty="0" smtClean="0"/>
              <a:t> комплекса</a:t>
            </a:r>
          </a:p>
          <a:p>
            <a:pPr lvl="0" algn="ctr"/>
            <a:r>
              <a:rPr lang="ru-RU" b="1" dirty="0" smtClean="0"/>
              <a:t> «Керамические сады»</a:t>
            </a:r>
            <a:endParaRPr lang="ru-RU" b="1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2926855" y="1354373"/>
            <a:ext cx="3351587" cy="2532693"/>
            <a:chOff x="6761465" y="0"/>
            <a:chExt cx="1980562" cy="2351584"/>
          </a:xfrm>
        </p:grpSpPr>
        <p:sp>
          <p:nvSpPr>
            <p:cNvPr id="30" name="Блок-схема: ручное управление 29"/>
            <p:cNvSpPr/>
            <p:nvPr/>
          </p:nvSpPr>
          <p:spPr>
            <a:xfrm rot="16200000">
              <a:off x="6575954" y="185511"/>
              <a:ext cx="2351584" cy="1980561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Блок-схема: ручное управление 4"/>
            <p:cNvSpPr/>
            <p:nvPr/>
          </p:nvSpPr>
          <p:spPr>
            <a:xfrm rot="21600000">
              <a:off x="6761466" y="470316"/>
              <a:ext cx="1980561" cy="141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0" rIns="115652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575713" y="2288177"/>
            <a:ext cx="2581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Фестиваль керамистов «Огненные письмена»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399586" y="2233152"/>
            <a:ext cx="2692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Доработка трассы мотокросса</a:t>
            </a:r>
            <a:endParaRPr lang="ru-RU" b="1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4457260" y="4294795"/>
            <a:ext cx="3255087" cy="2331644"/>
            <a:chOff x="6761465" y="0"/>
            <a:chExt cx="1980562" cy="2351584"/>
          </a:xfrm>
        </p:grpSpPr>
        <p:sp>
          <p:nvSpPr>
            <p:cNvPr id="40" name="Блок-схема: ручное управление 39"/>
            <p:cNvSpPr/>
            <p:nvPr/>
          </p:nvSpPr>
          <p:spPr>
            <a:xfrm rot="16200000">
              <a:off x="6575954" y="185511"/>
              <a:ext cx="2351584" cy="1980561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Блок-схема: ручное управление 4"/>
            <p:cNvSpPr/>
            <p:nvPr/>
          </p:nvSpPr>
          <p:spPr>
            <a:xfrm rot="21600000">
              <a:off x="6761466" y="470316"/>
              <a:ext cx="1980561" cy="141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0" rIns="115652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8181799" y="4270695"/>
            <a:ext cx="3199253" cy="2331644"/>
            <a:chOff x="6761465" y="0"/>
            <a:chExt cx="1980562" cy="2351584"/>
          </a:xfrm>
        </p:grpSpPr>
        <p:sp>
          <p:nvSpPr>
            <p:cNvPr id="43" name="Блок-схема: ручное управление 42"/>
            <p:cNvSpPr/>
            <p:nvPr/>
          </p:nvSpPr>
          <p:spPr>
            <a:xfrm rot="16200000">
              <a:off x="6575954" y="185511"/>
              <a:ext cx="2351584" cy="1980561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Блок-схема: ручное управление 4"/>
            <p:cNvSpPr/>
            <p:nvPr/>
          </p:nvSpPr>
          <p:spPr>
            <a:xfrm rot="21600000">
              <a:off x="6761466" y="470316"/>
              <a:ext cx="1980561" cy="141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0" rIns="115652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4406259" y="5022956"/>
            <a:ext cx="3199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Создание центра малой авиации на базе завода «Агат»</a:t>
            </a:r>
            <a:endParaRPr lang="ru-RU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8057280" y="5022956"/>
            <a:ext cx="3199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Строительство конюшни - ипподрома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90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107" y="247477"/>
            <a:ext cx="10428817" cy="12358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latin typeface="+mn-lt"/>
              </a:rPr>
              <a:t>ТУРИСТИЧЕСКИЙ ПОТОК В ГАВРИЛОВ-ЯМСКИЙ МР </a:t>
            </a:r>
            <a:br>
              <a:rPr lang="ru-RU" sz="3200" b="1" dirty="0">
                <a:solidFill>
                  <a:srgbClr val="800000"/>
                </a:solidFill>
                <a:latin typeface="+mn-lt"/>
              </a:rPr>
            </a:br>
            <a:r>
              <a:rPr lang="ru-RU" sz="3200" b="1" dirty="0">
                <a:solidFill>
                  <a:srgbClr val="800000"/>
                </a:solidFill>
                <a:latin typeface="+mn-lt"/>
              </a:rPr>
              <a:t>2014 – </a:t>
            </a:r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2016 гг.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2" y="195695"/>
            <a:ext cx="971550" cy="1143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1434205"/>
            <a:ext cx="12192000" cy="49097"/>
          </a:xfrm>
          <a:prstGeom prst="line">
            <a:avLst/>
          </a:prstGeom>
          <a:ln w="4127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81000" y="5430280"/>
            <a:ext cx="11430000" cy="1019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УВЕЛИЧЕНИЕ ТУРПОТОКА в </a:t>
            </a:r>
            <a:r>
              <a:rPr lang="ru-RU" sz="3600" b="1" dirty="0" smtClean="0">
                <a:solidFill>
                  <a:srgbClr val="800000"/>
                </a:solidFill>
              </a:rPr>
              <a:t>2</a:t>
            </a:r>
            <a:r>
              <a:rPr lang="ru-RU" sz="2800" b="1" dirty="0" smtClean="0">
                <a:solidFill>
                  <a:srgbClr val="800000"/>
                </a:solidFill>
              </a:rPr>
              <a:t> РАЗА </a:t>
            </a:r>
            <a:endParaRPr lang="ru-RU" sz="2800" b="1" dirty="0">
              <a:solidFill>
                <a:srgbClr val="800000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1060476"/>
              </p:ext>
            </p:extLst>
          </p:nvPr>
        </p:nvGraphicFramePr>
        <p:xfrm>
          <a:off x="289387" y="1686878"/>
          <a:ext cx="10578637" cy="4228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77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0" y="1344714"/>
            <a:ext cx="12192000" cy="620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89"/>
            <a:ext cx="971550" cy="1143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64216" y="21942"/>
            <a:ext cx="10106025" cy="11493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ПЕРСПЕКТИВЫ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79345051"/>
              </p:ext>
            </p:extLst>
          </p:nvPr>
        </p:nvGraphicFramePr>
        <p:xfrm>
          <a:off x="228601" y="1569492"/>
          <a:ext cx="9133764" cy="4910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36000" b="4909"/>
          <a:stretch/>
        </p:blipFill>
        <p:spPr>
          <a:xfrm>
            <a:off x="9919320" y="342357"/>
            <a:ext cx="1155111" cy="15167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9" r="20278" b="27675"/>
          <a:stretch/>
        </p:blipFill>
        <p:spPr>
          <a:xfrm>
            <a:off x="9720701" y="2094543"/>
            <a:ext cx="1552350" cy="12698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30369" r="23913" b="9099"/>
          <a:stretch/>
        </p:blipFill>
        <p:spPr>
          <a:xfrm>
            <a:off x="9720701" y="3554036"/>
            <a:ext cx="2032765" cy="123093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97" y="5049671"/>
            <a:ext cx="2244678" cy="132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81" y="5049671"/>
            <a:ext cx="1994023" cy="13216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51" y="5049671"/>
            <a:ext cx="1996344" cy="13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9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2298" y="2804131"/>
            <a:ext cx="864523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4800" b="1" dirty="0" smtClean="0">
                <a:solidFill>
                  <a:srgbClr val="38562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216" y="21942"/>
            <a:ext cx="10106025" cy="11493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МЕЖВЕДОМСТВЕННОЕ ВЗАИМОДЕЙСТВИЕ СУБЪЕКТОВ </a:t>
            </a:r>
            <a:br>
              <a:rPr lang="ru-RU" sz="3200" b="1" dirty="0" smtClean="0">
                <a:solidFill>
                  <a:srgbClr val="80000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ДЕТСКОГО И ЮНОШЕСКОГО ТУРИЗМА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9" y="109358"/>
            <a:ext cx="971550" cy="1143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0" y="1115155"/>
            <a:ext cx="12192000" cy="620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 txBox="1">
            <a:spLocks/>
          </p:cNvSpPr>
          <p:nvPr/>
        </p:nvSpPr>
        <p:spPr>
          <a:xfrm>
            <a:off x="7550568" y="2911508"/>
            <a:ext cx="4641432" cy="1149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solidFill>
                <a:srgbClr val="800000"/>
              </a:solidFill>
              <a:latin typeface="+mn-lt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460664834"/>
              </p:ext>
            </p:extLst>
          </p:nvPr>
        </p:nvGraphicFramePr>
        <p:xfrm>
          <a:off x="450376" y="1171333"/>
          <a:ext cx="113017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59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64721240"/>
              </p:ext>
            </p:extLst>
          </p:nvPr>
        </p:nvGraphicFramePr>
        <p:xfrm>
          <a:off x="314326" y="1671348"/>
          <a:ext cx="11344274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V="1">
            <a:off x="0" y="1344714"/>
            <a:ext cx="12192000" cy="620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89"/>
            <a:ext cx="971550" cy="1143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64216" y="21942"/>
            <a:ext cx="10106025" cy="11493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АНАЛИЗ ТУР. РЕСУРСОВ ТЕРРИТОРИИ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70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067" y="446737"/>
            <a:ext cx="9206459" cy="8043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СИЛЬНЫЕ СТОРОНЫ ДЛЯ РАЗВИТИЯ </a:t>
            </a:r>
            <a:br>
              <a:rPr lang="ru-RU" sz="3200" b="1" dirty="0" smtClean="0">
                <a:solidFill>
                  <a:srgbClr val="800000"/>
                </a:solidFill>
                <a:latin typeface="+mn-lt"/>
              </a:rPr>
            </a:b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63" y="1637476"/>
            <a:ext cx="11138891" cy="464023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высокая степень заинтересованности органов местного самоуправления в его развитии (создан и успешно действует координационный совет по туризму)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наличие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известного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эксклюзивного бренда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«СТРАНА ЯМЩИКА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инвестиционная привлекательность района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высокая транспортная доступность действующих и          потенциальных туристских центров района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аличие инновационной площадки по развитию детско-юношеского туризма на территории Гаврилов-Ямского района</a:t>
            </a:r>
            <a:r>
              <a:rPr lang="ru-RU" b="1" dirty="0"/>
              <a:t>- обеспечение доступности туристических ресурсов музеев образовательных организаций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3" y="108069"/>
            <a:ext cx="971550" cy="1143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251069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26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0" y="1344714"/>
            <a:ext cx="12192000" cy="620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89"/>
            <a:ext cx="971550" cy="114300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71283416"/>
              </p:ext>
            </p:extLst>
          </p:nvPr>
        </p:nvGraphicFramePr>
        <p:xfrm>
          <a:off x="16166" y="1182789"/>
          <a:ext cx="12175834" cy="525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64216" y="21942"/>
            <a:ext cx="10106025" cy="11493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СИСТЕМА МЕРОПРИЯТИЙ ПО ПРОДВИЖЕНИЮ ТЕРРИТОРИИ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80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663" y="137160"/>
            <a:ext cx="10014064" cy="105112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 ТУРИСТИЧЕСКИЕ РЕСУРСЫ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6" y="111962"/>
            <a:ext cx="971550" cy="1143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0" y="1231582"/>
            <a:ext cx="12192000" cy="66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r="3840"/>
          <a:stretch/>
        </p:blipFill>
        <p:spPr>
          <a:xfrm>
            <a:off x="951978" y="1333500"/>
            <a:ext cx="10516466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0" y="1344714"/>
            <a:ext cx="12192000" cy="620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89"/>
            <a:ext cx="971550" cy="114300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52458014"/>
              </p:ext>
            </p:extLst>
          </p:nvPr>
        </p:nvGraphicFramePr>
        <p:xfrm>
          <a:off x="129558" y="1533715"/>
          <a:ext cx="11962979" cy="525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72" y="2296027"/>
            <a:ext cx="2103378" cy="1424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Oepdi_1\Pictures\0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1" y="2776391"/>
            <a:ext cx="1921316" cy="144098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52" y="4375194"/>
            <a:ext cx="1946780" cy="1297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5"/>
          <a:stretch/>
        </p:blipFill>
        <p:spPr>
          <a:xfrm>
            <a:off x="2444960" y="4654100"/>
            <a:ext cx="2055420" cy="1411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475931" y="3841728"/>
            <a:ext cx="1135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Музей Локалова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829" y="4246757"/>
            <a:ext cx="10550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Музей Ямщика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7195" y="5823422"/>
            <a:ext cx="17219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музей крестьянского быта</a:t>
            </a:r>
          </a:p>
          <a:p>
            <a:pPr algn="ctr"/>
            <a:r>
              <a:rPr lang="ru-RU" sz="1050" dirty="0"/>
              <a:t> «Марьюшка»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4940" y="6133663"/>
            <a:ext cx="22685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музей купеческого быта с. Великое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/>
          <a:stretch/>
        </p:blipFill>
        <p:spPr>
          <a:xfrm>
            <a:off x="10236055" y="4321781"/>
            <a:ext cx="1700487" cy="15267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83896" y="6006705"/>
            <a:ext cx="19591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музей «Картофельного бунта»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60" y="2743441"/>
            <a:ext cx="1968531" cy="14739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15755" y="4281842"/>
            <a:ext cx="25138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школьный музей «Светёлка» с. Великое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264216" y="21942"/>
            <a:ext cx="6151187" cy="12010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ОБЪЕКТЫ  ПОКАЗА 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92542" y="1826966"/>
            <a:ext cx="18487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ЧАСТНЫЕ МУЗЕИ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5583" y="1719227"/>
            <a:ext cx="33845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МУЗЕИ</a:t>
            </a:r>
          </a:p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УЧРЕЖДЕНИЯХ ОБРАЗОВАНИЯ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5" y="4622392"/>
            <a:ext cx="1905328" cy="14269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865" y="6136723"/>
            <a:ext cx="208743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 smtClean="0"/>
              <a:t>Школьный </a:t>
            </a:r>
          </a:p>
          <a:p>
            <a:pPr algn="ctr"/>
            <a:r>
              <a:rPr lang="ru-RU" sz="1050" dirty="0" smtClean="0"/>
              <a:t>историко – краеведческий музей</a:t>
            </a:r>
          </a:p>
          <a:p>
            <a:pPr algn="ctr"/>
            <a:r>
              <a:rPr lang="ru-RU" sz="1050" dirty="0" smtClean="0"/>
              <a:t>СШ №6</a:t>
            </a:r>
            <a:endParaRPr lang="ru-RU" sz="105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889071" y="1778545"/>
            <a:ext cx="2943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МУЗЕИ</a:t>
            </a:r>
          </a:p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УЧРЕЖДЕНИЯХ КУЛЬТУРЫ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9" y="2594209"/>
            <a:ext cx="2074873" cy="15561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51476" y="4206592"/>
            <a:ext cx="22188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Краеведческий музей - библиотека</a:t>
            </a:r>
            <a:endParaRPr lang="ru-RU" sz="105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36" y="4531090"/>
            <a:ext cx="2116667" cy="158750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51334" y="6238920"/>
            <a:ext cx="21275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 </a:t>
            </a:r>
            <a:r>
              <a:rPr lang="ru-RU" sz="1050" dirty="0" smtClean="0"/>
              <a:t>выставочный зал «Вдохновение»</a:t>
            </a:r>
            <a:endParaRPr lang="ru-RU" sz="1050" dirty="0"/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14000071"/>
              </p:ext>
            </p:extLst>
          </p:nvPr>
        </p:nvGraphicFramePr>
        <p:xfrm>
          <a:off x="6482920" y="136478"/>
          <a:ext cx="5094310" cy="140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9734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339967"/>
              </p:ext>
            </p:extLst>
          </p:nvPr>
        </p:nvGraphicFramePr>
        <p:xfrm>
          <a:off x="593061" y="1866900"/>
          <a:ext cx="11005878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66929"/>
            <a:ext cx="971550" cy="1143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309929"/>
            <a:ext cx="12192000" cy="381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39048" y="412401"/>
            <a:ext cx="77474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800000"/>
                </a:solidFill>
                <a:ea typeface="+mj-ea"/>
                <a:cs typeface="+mj-cs"/>
              </a:rPr>
              <a:t>ВИДЫ МАРШРУТОВ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0608" y="1406507"/>
            <a:ext cx="3154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/>
              <a:t>10 маршрутов: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18566" y="1591173"/>
            <a:ext cx="2097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10% активный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26814" y="3831899"/>
            <a:ext cx="3177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70% образовательный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75024" y="2866638"/>
            <a:ext cx="2488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2</a:t>
            </a:r>
            <a:r>
              <a:rPr lang="ru-RU" sz="2400" b="1" dirty="0" smtClean="0"/>
              <a:t>0% событийный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4925700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2526</TotalTime>
  <Words>564</Words>
  <Application>Microsoft Office PowerPoint</Application>
  <PresentationFormat>Широкоэкранный</PresentationFormat>
  <Paragraphs>146</Paragraphs>
  <Slides>21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Times New Roman</vt:lpstr>
      <vt:lpstr>Wingdings</vt:lpstr>
      <vt:lpstr>Wingdings 2</vt:lpstr>
      <vt:lpstr>HDOfficeLightV0</vt:lpstr>
      <vt:lpstr>  СИСТЕМА ОРГАНИЗАЦИИ  ДЕТСКОГО И ЮНОШЕСКОГО ТУРИЗМА  ГАВРИЛОВ-ЯМСКОГО МУНИЦИПАЛЬНОГО РАЙОНА  2017</vt:lpstr>
      <vt:lpstr>ТУРИСТИЧЕСКИЙ ПОТОК В ГАВРИЛОВ-ЯМСКИЙ МР  2014 – 2016 гг.</vt:lpstr>
      <vt:lpstr>МЕЖВЕДОМСТВЕННОЕ ВЗАИМОДЕЙСТВИЕ СУБЪЕКТОВ  ДЕТСКОГО И ЮНОШЕСКОГО ТУРИЗМА</vt:lpstr>
      <vt:lpstr>АНАЛИЗ ТУР. РЕСУРСОВ ТЕРРИТОРИИ</vt:lpstr>
      <vt:lpstr>СИЛЬНЫЕ СТОРОНЫ ДЛЯ РАЗВИТИЯ  </vt:lpstr>
      <vt:lpstr>СИСТЕМА МЕРОПРИЯТИЙ ПО ПРОДВИЖЕНИЮ ТЕРРИТОРИИ</vt:lpstr>
      <vt:lpstr> ТУРИСТИЧЕСКИЕ РЕСУРСЫ</vt:lpstr>
      <vt:lpstr>ОБЪЕКТЫ  ПОКАЗА </vt:lpstr>
      <vt:lpstr>Презентация PowerPoint</vt:lpstr>
      <vt:lpstr>ВИДЫ ТУРИЗМА</vt:lpstr>
      <vt:lpstr>СОБЫТИЙНЫЙ ТУРИЗМ </vt:lpstr>
      <vt:lpstr>СОБЫТИЙНЫЙ ТУРИЗМ</vt:lpstr>
      <vt:lpstr>Презентация PowerPoint</vt:lpstr>
      <vt:lpstr>Презентация PowerPoint</vt:lpstr>
      <vt:lpstr>Презентация PowerPoint</vt:lpstr>
      <vt:lpstr>СУВЕНИРНАЯ ПРОДУКЦИЯ</vt:lpstr>
      <vt:lpstr>ЦЕНТР ДЕТСКОГО ТВОРЧЕСТВА</vt:lpstr>
      <vt:lpstr>НАМ ЕСТЬ НАД ЧЕМ РАБОТАТЬ</vt:lpstr>
      <vt:lpstr>Презентация PowerPoint</vt:lpstr>
      <vt:lpstr>ПЕРСПЕКТИВЫ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252</cp:revision>
  <dcterms:created xsi:type="dcterms:W3CDTF">2017-05-10T10:41:55Z</dcterms:created>
  <dcterms:modified xsi:type="dcterms:W3CDTF">2017-05-19T05:44:50Z</dcterms:modified>
</cp:coreProperties>
</file>