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9" r:id="rId4"/>
    <p:sldId id="259" r:id="rId5"/>
    <p:sldId id="261" r:id="rId6"/>
    <p:sldId id="268" r:id="rId7"/>
    <p:sldId id="267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12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1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3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68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13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265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1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3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1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3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9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3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1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5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3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3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049DE9-9A4E-427A-B502-5733CEE9B30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5ADDF4-051C-40AE-B993-AB7909FC8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2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57350"/>
            <a:ext cx="9121639" cy="543705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вспомогательная историческая дисциплина, которая разрабатывает методы исследования источников по истории семей, исследует происхождение и родственные связи исторических деятелей, родов, фамилий. С другой стороны, генеалогия – практическая отрасль знаний, связанная с составлением родословной.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8" y="2460262"/>
            <a:ext cx="7468411" cy="36816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685801"/>
            <a:ext cx="3657600" cy="36152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генеалогического древа нисходящего смешанного родословия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8785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685801"/>
            <a:ext cx="3657600" cy="187858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генеалогического древа восходящего смешанного родословия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2564390"/>
            <a:ext cx="8982808" cy="34733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0" y="1447800"/>
            <a:ext cx="4456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работы с архивными документами не выходя из дома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66" y="2777066"/>
            <a:ext cx="4486070" cy="26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397328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Исповедные росписи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документы церковного учета населения,  списки лиц – прихожан конкретной церкви.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8" y="685800"/>
            <a:ext cx="5827189" cy="5308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4990011"/>
            <a:ext cx="3657600" cy="1004389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исповедной росписи соборной Богоявленской церкви города Любима за 1909 год.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846385"/>
          </a:xfrm>
        </p:spPr>
        <p:txBody>
          <a:bodyPr>
            <a:normAutofit/>
          </a:bodyPr>
          <a:lstStyle/>
          <a:p>
            <a:r>
              <a:rPr lang="ru-RU" dirty="0" smtClean="0"/>
              <a:t>Метрическая книга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4990011"/>
            <a:ext cx="3657600" cy="1004389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2672443"/>
            <a:ext cx="8203391" cy="327902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8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39732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первой всеобщей переписи населения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4990011"/>
            <a:ext cx="3657600" cy="1004389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9" y="381488"/>
            <a:ext cx="4110357" cy="591722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2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82491"/>
            <a:ext cx="8534400" cy="2119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79" y="573856"/>
            <a:ext cx="7531115" cy="5648337"/>
          </a:xfrm>
        </p:spPr>
      </p:pic>
    </p:spTree>
    <p:extLst>
      <p:ext uri="{BB962C8B-B14F-4D97-AF65-F5344CB8AC3E}">
        <p14:creationId xmlns:p14="http://schemas.microsoft.com/office/powerpoint/2010/main" val="2463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307770"/>
            <a:ext cx="9983788" cy="107115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101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Сектор</vt:lpstr>
      <vt:lpstr>Генеалогия – вспомогательная историческая дисциплина, которая разрабатывает методы исследования источников по истории семей, исследует происхождение и родственные связи исторических деятелей, родов, фамилий. С другой стороны, генеалогия – практическая отрасль знаний, связанная с составлением родословной.  </vt:lpstr>
      <vt:lpstr>Презентация PowerPoint</vt:lpstr>
      <vt:lpstr> </vt:lpstr>
      <vt:lpstr>Возможность работы с архивными документами не выходя из дома</vt:lpstr>
      <vt:lpstr>Исповедные росписи – документы церковного учета населения,  списки лиц – прихожан конкретной церкви.  </vt:lpstr>
      <vt:lpstr>Метрическая книга</vt:lpstr>
      <vt:lpstr>Материалы первой всеобщей переписи населения  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электронного методического пособия по генеалогии для открытого образовательного пространства</dc:title>
  <dc:creator>Андрей</dc:creator>
  <cp:lastModifiedBy>Андрей</cp:lastModifiedBy>
  <cp:revision>13</cp:revision>
  <dcterms:created xsi:type="dcterms:W3CDTF">2016-05-20T06:39:14Z</dcterms:created>
  <dcterms:modified xsi:type="dcterms:W3CDTF">2017-12-05T06:11:32Z</dcterms:modified>
</cp:coreProperties>
</file>