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2" r:id="rId10"/>
    <p:sldId id="283" r:id="rId11"/>
    <p:sldId id="256" r:id="rId12"/>
    <p:sldId id="257" r:id="rId13"/>
    <p:sldId id="260" r:id="rId14"/>
    <p:sldId id="258" r:id="rId15"/>
    <p:sldId id="261" r:id="rId16"/>
    <p:sldId id="262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cduturek@mail.ru" TargetMode="External"/><Relationship Id="rId2" Type="http://schemas.openxmlformats.org/officeDocument/2006/relationships/hyperlink" Target="http://turist.edu.yar.ru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219201"/>
            <a:ext cx="7848600" cy="259079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Конкурс информационных ресурсов музеев образовательных организаций ЯО «Добро пожаловать в музей!»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4191000"/>
            <a:ext cx="8077200" cy="2238396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sz="2600" b="1" i="1" dirty="0" smtClean="0">
                <a:solidFill>
                  <a:schemeClr val="tx1"/>
                </a:solidFill>
              </a:rPr>
              <a:t>Паршина Светлана Анатольевна</a:t>
            </a:r>
            <a:r>
              <a:rPr lang="ru-RU" sz="2600" i="1" dirty="0" smtClean="0">
                <a:solidFill>
                  <a:schemeClr val="tx1"/>
                </a:solidFill>
              </a:rPr>
              <a:t>,</a:t>
            </a:r>
          </a:p>
          <a:p>
            <a:pPr algn="r" eaLnBrk="1" hangingPunct="1"/>
            <a:r>
              <a:rPr lang="ru-RU" sz="2600" i="1" dirty="0" smtClean="0">
                <a:solidFill>
                  <a:schemeClr val="tx1"/>
                </a:solidFill>
              </a:rPr>
              <a:t> заместитель директора ГОУ ДО ЯО </a:t>
            </a:r>
          </a:p>
          <a:p>
            <a:pPr algn="r" eaLnBrk="1" hangingPunct="1"/>
            <a:r>
              <a:rPr lang="ru-RU" sz="2600" i="1" dirty="0" smtClean="0">
                <a:solidFill>
                  <a:schemeClr val="tx1"/>
                </a:solidFill>
              </a:rPr>
              <a:t>«Центр детского и юношеского туризма и экскурсий»</a:t>
            </a:r>
          </a:p>
          <a:p>
            <a:pPr algn="r" eaLnBrk="1" hangingPunct="1"/>
            <a:r>
              <a:rPr lang="ru-RU" sz="2600" i="1" dirty="0" smtClean="0">
                <a:solidFill>
                  <a:schemeClr val="tx1"/>
                </a:solidFill>
              </a:rPr>
              <a:t>по информационно-методической работе</a:t>
            </a:r>
          </a:p>
          <a:p>
            <a:endParaRPr lang="ru-RU" dirty="0"/>
          </a:p>
        </p:txBody>
      </p:sp>
      <p:pic>
        <p:nvPicPr>
          <p:cNvPr id="5" name="Picture 2" descr="медведь_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1737359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1628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Областной  конкурс музеев образовательных организаций </a:t>
            </a:r>
            <a:r>
              <a:rPr lang="ru-RU" sz="3600" b="1" dirty="0" smtClean="0"/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«Добро пожаловать в музей!»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98637"/>
            <a:ext cx="8686800" cy="4830763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/>
              <a:t>Сроки проведения</a:t>
            </a:r>
            <a:r>
              <a:rPr lang="ru-RU" sz="2600" dirty="0" smtClean="0"/>
              <a:t>: </a:t>
            </a:r>
            <a:r>
              <a:rPr lang="ru-RU" sz="2600" dirty="0" smtClean="0"/>
              <a:t>05 февраля – 01 марта 2018 года</a:t>
            </a:r>
            <a:endParaRPr lang="ru-RU" sz="2600" dirty="0" smtClean="0"/>
          </a:p>
          <a:p>
            <a:r>
              <a:rPr lang="ru-RU" sz="2600" b="1" dirty="0" smtClean="0"/>
              <a:t>Представление </a:t>
            </a:r>
            <a:r>
              <a:rPr lang="ru-RU" sz="2600" b="1" dirty="0" smtClean="0"/>
              <a:t>материалов: </a:t>
            </a:r>
            <a:r>
              <a:rPr lang="ru-RU" sz="2600" dirty="0" smtClean="0"/>
              <a:t>до </a:t>
            </a:r>
            <a:r>
              <a:rPr lang="ru-RU" sz="2600" dirty="0" smtClean="0"/>
              <a:t>10 февраля 2018 года</a:t>
            </a:r>
            <a:endParaRPr lang="ru-RU" sz="2600" dirty="0" smtClean="0"/>
          </a:p>
          <a:p>
            <a:r>
              <a:rPr lang="ru-RU" sz="2600" b="1" dirty="0" smtClean="0"/>
              <a:t>Участники</a:t>
            </a:r>
            <a:r>
              <a:rPr lang="ru-RU" sz="2600" dirty="0" smtClean="0"/>
              <a:t>: команды образовательных </a:t>
            </a:r>
            <a:r>
              <a:rPr lang="ru-RU" sz="2600" dirty="0" smtClean="0"/>
              <a:t>организаций. </a:t>
            </a:r>
            <a:r>
              <a:rPr lang="ru-RU" sz="2600" dirty="0" smtClean="0"/>
              <a:t>В состав команды могут входить </a:t>
            </a:r>
            <a:r>
              <a:rPr lang="ru-RU" sz="2600" b="1" dirty="0" smtClean="0"/>
              <a:t>педагоги и обучающиеся </a:t>
            </a:r>
            <a:r>
              <a:rPr lang="ru-RU" sz="2600" dirty="0" smtClean="0"/>
              <a:t>образовательной организации, занятые в музейной деятельности. </a:t>
            </a:r>
            <a:endParaRPr lang="ru-RU" sz="2600" dirty="0" smtClean="0"/>
          </a:p>
          <a:p>
            <a:r>
              <a:rPr lang="ru-RU" sz="2600" dirty="0" smtClean="0"/>
              <a:t>Количественный </a:t>
            </a:r>
            <a:r>
              <a:rPr lang="ru-RU" sz="2600" dirty="0" smtClean="0"/>
              <a:t>состав команды – </a:t>
            </a:r>
            <a:r>
              <a:rPr lang="ru-RU" sz="2600" b="1" dirty="0" smtClean="0"/>
              <a:t>не более 3-х </a:t>
            </a:r>
            <a:r>
              <a:rPr lang="ru-RU" sz="2600" b="1" dirty="0" smtClean="0"/>
              <a:t>человек</a:t>
            </a:r>
            <a:endParaRPr lang="ru-RU" sz="2600" b="1" dirty="0" smtClean="0"/>
          </a:p>
          <a:p>
            <a:r>
              <a:rPr lang="ru-RU" sz="2600" dirty="0" smtClean="0"/>
              <a:t>Конкурс проводится </a:t>
            </a:r>
            <a:r>
              <a:rPr lang="ru-RU" sz="2600" b="1" dirty="0" smtClean="0"/>
              <a:t>в заочной форме</a:t>
            </a:r>
          </a:p>
          <a:p>
            <a:r>
              <a:rPr lang="ru-RU" sz="2600" dirty="0" smtClean="0"/>
              <a:t>Участники представляют на конкурс </a:t>
            </a:r>
            <a:r>
              <a:rPr lang="ru-RU" sz="2600" b="1" dirty="0" smtClean="0"/>
              <a:t>информационный </a:t>
            </a:r>
            <a:r>
              <a:rPr lang="ru-RU" sz="2600" b="1" dirty="0" smtClean="0"/>
              <a:t>ресурс, </a:t>
            </a:r>
            <a:r>
              <a:rPr lang="ru-RU" sz="2600" dirty="0" smtClean="0"/>
              <a:t>являющийся </a:t>
            </a:r>
            <a:r>
              <a:rPr lang="ru-RU" sz="2600" b="1" dirty="0" smtClean="0"/>
              <a:t>сайтом музея или разделом сайта образовательной организации</a:t>
            </a:r>
            <a:r>
              <a:rPr lang="ru-RU" sz="2600" dirty="0" smtClean="0"/>
              <a:t>, представляющий информацию о деятельности музея </a:t>
            </a:r>
            <a:endParaRPr lang="ru-RU" sz="2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18954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15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Формат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686800" cy="53132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15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Формат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838200"/>
            <a:ext cx="6696075" cy="5671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715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Формат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Svetlana\Desktop\для семинара\вк1.jpg"/>
          <p:cNvPicPr>
            <a:picLocks noChangeAspect="1" noChangeArrowheads="1"/>
          </p:cNvPicPr>
          <p:nvPr/>
        </p:nvPicPr>
        <p:blipFill>
          <a:blip r:embed="rId2"/>
          <a:srcRect t="10011"/>
          <a:stretch>
            <a:fillRect/>
          </a:stretch>
        </p:blipFill>
        <p:spPr bwMode="auto">
          <a:xfrm>
            <a:off x="1066800" y="990600"/>
            <a:ext cx="7086600" cy="547949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7159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Формат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Svetlana\Desktop\для семинара\ядиск.jpg"/>
          <p:cNvPicPr>
            <a:picLocks noChangeAspect="1" noChangeArrowheads="1"/>
          </p:cNvPicPr>
          <p:nvPr/>
        </p:nvPicPr>
        <p:blipFill>
          <a:blip r:embed="rId2"/>
          <a:srcRect r="23880" b="5653"/>
          <a:stretch>
            <a:fillRect/>
          </a:stretch>
        </p:blipFill>
        <p:spPr bwMode="auto">
          <a:xfrm>
            <a:off x="685800" y="762000"/>
            <a:ext cx="8001000" cy="59436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Содержание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906963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r>
              <a:rPr lang="ru-RU" b="1" dirty="0" smtClean="0"/>
              <a:t>Рекомендуемая структура представления материалов на Информационном ресурсе :</a:t>
            </a:r>
          </a:p>
          <a:p>
            <a:pPr lvl="1"/>
            <a:r>
              <a:rPr lang="ru-RU" dirty="0" smtClean="0"/>
              <a:t>«Общая информация о музее»</a:t>
            </a:r>
            <a:endParaRPr lang="ru-RU" sz="2000" dirty="0" smtClean="0"/>
          </a:p>
          <a:p>
            <a:pPr lvl="1"/>
            <a:r>
              <a:rPr lang="ru-RU" dirty="0" smtClean="0"/>
              <a:t>«Музейная история»</a:t>
            </a:r>
            <a:endParaRPr lang="ru-RU" sz="2000" dirty="0" smtClean="0"/>
          </a:p>
          <a:p>
            <a:pPr lvl="1"/>
            <a:r>
              <a:rPr lang="ru-RU" dirty="0" smtClean="0"/>
              <a:t>«</a:t>
            </a:r>
            <a:r>
              <a:rPr lang="ru-RU" dirty="0" err="1" smtClean="0"/>
              <a:t>Фотогаллерея</a:t>
            </a:r>
            <a:r>
              <a:rPr lang="ru-RU" dirty="0" smtClean="0"/>
              <a:t>»</a:t>
            </a:r>
            <a:endParaRPr lang="ru-RU" sz="2000" dirty="0" smtClean="0"/>
          </a:p>
          <a:p>
            <a:pPr lvl="1"/>
            <a:r>
              <a:rPr lang="ru-RU" dirty="0" smtClean="0"/>
              <a:t>«Музейный маршрут»</a:t>
            </a:r>
            <a:endParaRPr lang="ru-RU" sz="2000" dirty="0" smtClean="0"/>
          </a:p>
          <a:p>
            <a:pPr lvl="1"/>
            <a:r>
              <a:rPr lang="ru-RU" dirty="0" smtClean="0"/>
              <a:t>«Музейное занятие»</a:t>
            </a:r>
            <a:endParaRPr lang="ru-RU" sz="2000" dirty="0" smtClean="0"/>
          </a:p>
          <a:p>
            <a:pPr lvl="1"/>
            <a:r>
              <a:rPr lang="ru-RU" dirty="0" smtClean="0"/>
              <a:t>«Инновационные технологии в музее»</a:t>
            </a:r>
            <a:endParaRPr lang="ru-RU" sz="2000" dirty="0" smtClean="0"/>
          </a:p>
          <a:p>
            <a:pPr lvl="1"/>
            <a:r>
              <a:rPr lang="ru-RU" dirty="0" smtClean="0"/>
              <a:t>«Музейная игра»</a:t>
            </a:r>
            <a:endParaRPr lang="ru-RU" sz="2000" dirty="0" smtClean="0"/>
          </a:p>
          <a:p>
            <a:pPr lvl="1"/>
            <a:r>
              <a:rPr lang="ru-RU" dirty="0" smtClean="0"/>
              <a:t>«Музейная мастерская»</a:t>
            </a:r>
            <a:endParaRPr lang="ru-RU" sz="2000" dirty="0" smtClean="0"/>
          </a:p>
          <a:p>
            <a:pPr lvl="1"/>
            <a:r>
              <a:rPr lang="ru-RU" dirty="0" smtClean="0"/>
              <a:t>«Сувенирный киоск»</a:t>
            </a:r>
            <a:endParaRPr lang="ru-RU" sz="20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Содержание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23" name="Picture 3" descr="C:\Users\Svetlana\Desktop\для семинара\гимназия1.jpg"/>
          <p:cNvPicPr>
            <a:picLocks noChangeAspect="1" noChangeArrowheads="1"/>
          </p:cNvPicPr>
          <p:nvPr/>
        </p:nvPicPr>
        <p:blipFill>
          <a:blip r:embed="rId2"/>
          <a:srcRect l="21305"/>
          <a:stretch>
            <a:fillRect/>
          </a:stretch>
        </p:blipFill>
        <p:spPr bwMode="auto">
          <a:xfrm>
            <a:off x="304800" y="838200"/>
            <a:ext cx="8443913" cy="582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Содержание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1143000"/>
            <a:ext cx="7781925" cy="53054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Содержание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Svetlana\Desktop\для семинара\ядиск.jpg"/>
          <p:cNvPicPr>
            <a:picLocks noChangeAspect="1" noChangeArrowheads="1"/>
          </p:cNvPicPr>
          <p:nvPr/>
        </p:nvPicPr>
        <p:blipFill>
          <a:blip r:embed="rId2"/>
          <a:srcRect r="33292" b="20403"/>
          <a:stretch>
            <a:fillRect/>
          </a:stretch>
        </p:blipFill>
        <p:spPr bwMode="auto">
          <a:xfrm>
            <a:off x="609600" y="914400"/>
            <a:ext cx="7707312" cy="5511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Содержание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0" name="Picture 4" descr="C:\Users\Svetlana\Desktop\для семинара\гимн2.jpg"/>
          <p:cNvPicPr>
            <a:picLocks noChangeAspect="1" noChangeArrowheads="1"/>
          </p:cNvPicPr>
          <p:nvPr/>
        </p:nvPicPr>
        <p:blipFill>
          <a:blip r:embed="rId2"/>
          <a:srcRect l="24536" t="19991" r="565"/>
          <a:stretch>
            <a:fillRect/>
          </a:stretch>
        </p:blipFill>
        <p:spPr bwMode="auto">
          <a:xfrm>
            <a:off x="152400" y="914400"/>
            <a:ext cx="8839200" cy="569277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0"/>
            <a:ext cx="9124950" cy="712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Содержание информационного ресурса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Svetlana\Desktop\для семинара\гимн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331200" cy="562728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14400" y="3657600"/>
            <a:ext cx="3200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91000" y="2133600"/>
            <a:ext cx="2438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Навигация по информационному ресурсу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686800" cy="531328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Навигация по информационному ресурсу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Svetlana\Desktop\для семинара\ЦД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" y="838200"/>
            <a:ext cx="9082088" cy="5769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Навигация по информационному ресурсу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Svetlana\Desktop\для семинара\ЦДЮ_наз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8639175" cy="58007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05600" y="1981200"/>
            <a:ext cx="2438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Навигация по информационному ресурсу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Svetlana\Desktop\для семинара\просмотр докумен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658225" cy="547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Навигация по информационному ресурсу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338" name="Picture 2" descr="C:\Users\Svetlana\Desktop\для семинара\мастеркласс.jpg"/>
          <p:cNvPicPr>
            <a:picLocks noChangeAspect="1" noChangeArrowheads="1"/>
          </p:cNvPicPr>
          <p:nvPr/>
        </p:nvPicPr>
        <p:blipFill>
          <a:blip r:embed="rId2"/>
          <a:srcRect t="3511"/>
          <a:stretch>
            <a:fillRect/>
          </a:stretch>
        </p:blipFill>
        <p:spPr bwMode="auto">
          <a:xfrm>
            <a:off x="609600" y="838200"/>
            <a:ext cx="7600950" cy="584403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https://vk.com/muzobryar</a:t>
            </a:r>
            <a:endParaRPr lang="ru-RU" sz="32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19200"/>
            <a:ext cx="67437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медведь_п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52400"/>
            <a:ext cx="1143001" cy="120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19200" y="-25399"/>
            <a:ext cx="7772400" cy="867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Музейная педагогика  Ярославского края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1981200" y="1122363"/>
            <a:ext cx="6629400" cy="99695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4800" b="1" i="1" dirty="0" smtClean="0">
                <a:solidFill>
                  <a:srgbClr val="00001E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582863"/>
            <a:ext cx="7467600" cy="28067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  дополнительного образования Ярославской области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«Центр детского и юношеского туризма и экскурсий»</a:t>
            </a: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http://turist.edu.yar.ru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cduturek@mail.ru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(4852) 24-07-69, 24-30-89</a:t>
            </a:r>
          </a:p>
        </p:txBody>
      </p:sp>
      <p:pic>
        <p:nvPicPr>
          <p:cNvPr id="14340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929" y="377825"/>
            <a:ext cx="2022871" cy="220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едведь_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1143001" cy="120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Низкое развитие И-К технологий в музеях ОО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600201"/>
            <a:ext cx="6629400" cy="23621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сложность использования инструментария</a:t>
            </a:r>
          </a:p>
          <a:p>
            <a:r>
              <a:rPr lang="ru-RU" sz="2800" dirty="0" smtClean="0"/>
              <a:t>недостаточный уровень информационно-коммуникационной  компетентности руководителей музеев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990600"/>
            <a:ext cx="2185987" cy="308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228600" y="4191000"/>
            <a:ext cx="8610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недостаточная мотивация обучающихся – активистов музеев - к данной деятельности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недостаточный уровень технической оснащенности музеев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Интерактивная карта музеев образовательных организаций Ярославской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Этапы реализации проекта:</a:t>
            </a:r>
          </a:p>
          <a:p>
            <a:r>
              <a:rPr lang="ru-RU" sz="2800" b="1" dirty="0" smtClean="0"/>
              <a:t>1-й этап</a:t>
            </a:r>
            <a:r>
              <a:rPr lang="ru-RU" sz="2800" dirty="0" smtClean="0"/>
              <a:t> </a:t>
            </a:r>
            <a:r>
              <a:rPr lang="ru-RU" sz="2800" b="1" i="1" dirty="0" smtClean="0"/>
              <a:t>– (январь – май 2017 года) </a:t>
            </a:r>
            <a:r>
              <a:rPr lang="ru-RU" sz="2800" dirty="0" smtClean="0"/>
              <a:t>– создание ГИС-слоя  - данные о размещении на территории ЯО всех паспортизированных музеев ОО</a:t>
            </a:r>
          </a:p>
          <a:p>
            <a:r>
              <a:rPr lang="ru-RU" sz="2800" b="1" dirty="0" smtClean="0"/>
              <a:t>2-й этап – </a:t>
            </a:r>
            <a:r>
              <a:rPr lang="ru-RU" sz="2800" b="1" i="1" dirty="0" smtClean="0"/>
              <a:t>(май – июнь 2017 года) </a:t>
            </a:r>
            <a:r>
              <a:rPr lang="ru-RU" sz="2800" dirty="0" smtClean="0"/>
              <a:t>- размещение ГИС-слоя «Музеи образовательных организаций ЯО» на </a:t>
            </a:r>
            <a:r>
              <a:rPr lang="ru-RU" sz="2800" dirty="0" err="1" smtClean="0"/>
              <a:t>Геопортале</a:t>
            </a:r>
            <a:r>
              <a:rPr lang="ru-RU" sz="2800" dirty="0" smtClean="0"/>
              <a:t> Ярославской области</a:t>
            </a:r>
          </a:p>
        </p:txBody>
      </p:sp>
      <p:pic>
        <p:nvPicPr>
          <p:cNvPr id="4" name="Picture 2" descr="медведь_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1143001" cy="120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495800"/>
            <a:ext cx="4267200" cy="13716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10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14801"/>
            <a:ext cx="91440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r="4488"/>
          <a:stretch>
            <a:fillRect/>
          </a:stretch>
        </p:blipFill>
        <p:spPr bwMode="auto">
          <a:xfrm>
            <a:off x="0" y="381000"/>
            <a:ext cx="9143999" cy="54102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4850"/>
            <a:ext cx="9205946" cy="516255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Интерактивная карта музеев образовательных организаций Ярославской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49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Этапы реализации проекта:</a:t>
            </a:r>
          </a:p>
          <a:p>
            <a:r>
              <a:rPr lang="ru-RU" sz="2800" b="1" dirty="0" smtClean="0"/>
              <a:t>4-й этап –  (октябрь – декабрь 2017 года) - </a:t>
            </a:r>
            <a:r>
              <a:rPr lang="ru-RU" sz="2800" dirty="0" smtClean="0"/>
              <a:t> проведение регионального  конкурса музеев образовательных организаций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«Добро пожаловать в музей!»</a:t>
            </a:r>
          </a:p>
          <a:p>
            <a:r>
              <a:rPr lang="ru-RU" sz="2800" b="1" dirty="0" smtClean="0"/>
              <a:t>5–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этап</a:t>
            </a:r>
            <a:r>
              <a:rPr lang="ru-RU" sz="2800" dirty="0" smtClean="0"/>
              <a:t>  </a:t>
            </a:r>
            <a:r>
              <a:rPr lang="ru-RU" sz="2800" b="1" dirty="0" smtClean="0"/>
              <a:t>(2018 год) </a:t>
            </a:r>
            <a:r>
              <a:rPr lang="ru-RU" sz="2800" dirty="0" smtClean="0"/>
              <a:t>– наполнение «Интерактивной карты музеев» - </a:t>
            </a:r>
            <a:r>
              <a:rPr lang="ru-RU" sz="2800" b="1" dirty="0" smtClean="0"/>
              <a:t>публикация  информационных ресурсов дипломантов </a:t>
            </a:r>
            <a:r>
              <a:rPr lang="ru-RU" sz="2800" dirty="0" smtClean="0"/>
              <a:t>конкурса на слое  </a:t>
            </a:r>
            <a:r>
              <a:rPr lang="ru-RU" sz="2800" dirty="0" err="1" smtClean="0"/>
              <a:t>Геопортала</a:t>
            </a:r>
            <a:r>
              <a:rPr lang="ru-RU" sz="2800" dirty="0" smtClean="0"/>
              <a:t> «Музеи образовательных организаций ЯО».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4" name="Picture 2" descr="медведь_п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1143001" cy="120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991600" y="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6705600"/>
            <a:ext cx="152400" cy="152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90" y="381000"/>
            <a:ext cx="8680621" cy="6096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412</Words>
  <PresentationFormat>Экран (4:3)</PresentationFormat>
  <Paragraphs>58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Конкурс информационных ресурсов музеев образовательных организаций ЯО «Добро пожаловать в музей!»</vt:lpstr>
      <vt:lpstr>Слайд 2</vt:lpstr>
      <vt:lpstr>Низкое развитие И-К технологий в музеях ОО </vt:lpstr>
      <vt:lpstr>Интерактивная карта музеев образовательных организаций Ярославской области</vt:lpstr>
      <vt:lpstr>Слайд 5</vt:lpstr>
      <vt:lpstr>Слайд 6</vt:lpstr>
      <vt:lpstr>Слайд 7</vt:lpstr>
      <vt:lpstr>Интерактивная карта музеев образовательных организаций Ярославской области</vt:lpstr>
      <vt:lpstr>Слайд 9</vt:lpstr>
      <vt:lpstr>Областной  конкурс музеев образовательных организаций  «Добро пожаловать в музей!»</vt:lpstr>
      <vt:lpstr>Формат информационного ресурса</vt:lpstr>
      <vt:lpstr>Формат информационного ресурса</vt:lpstr>
      <vt:lpstr>Формат информационного ресурса</vt:lpstr>
      <vt:lpstr>Формат информационного ресурса</vt:lpstr>
      <vt:lpstr>Содержание информационного ресурса</vt:lpstr>
      <vt:lpstr>Содержание информационного ресурса</vt:lpstr>
      <vt:lpstr>Содержание информационного ресурса</vt:lpstr>
      <vt:lpstr>Содержание информационного ресурса</vt:lpstr>
      <vt:lpstr>Содержание информационного ресурса</vt:lpstr>
      <vt:lpstr>Содержание информационного ресурса</vt:lpstr>
      <vt:lpstr>Навигация по информационному ресурсу</vt:lpstr>
      <vt:lpstr>Навигация по информационному ресурсу</vt:lpstr>
      <vt:lpstr>Навигация по информационному ресурсу</vt:lpstr>
      <vt:lpstr>Навигация по информационному ресурсу</vt:lpstr>
      <vt:lpstr>Навигация по информационному ресурсу</vt:lpstr>
      <vt:lpstr>https://vk.com/muzobryar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Формат информационного ресурса</dc:title>
  <dc:creator>Svetlana</dc:creator>
  <cp:lastModifiedBy>Svetlana</cp:lastModifiedBy>
  <cp:revision>20</cp:revision>
  <dcterms:created xsi:type="dcterms:W3CDTF">2018-02-05T11:22:41Z</dcterms:created>
  <dcterms:modified xsi:type="dcterms:W3CDTF">2018-02-06T10:16:10Z</dcterms:modified>
</cp:coreProperties>
</file>