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9C4AEC7-92BB-4718-9ED9-AA5CC15C2E8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40292F-40FA-4585-9FFB-51CE32457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archive.ru/exhibitions/exhibition-vov70-rsf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r-archives.ru/action/photo_reports/geroy_VOV.html" TargetMode="External"/><Relationship Id="rId3" Type="http://schemas.openxmlformats.org/officeDocument/2006/relationships/hyperlink" Target="https://yarwiki.ru/article/36/yaroslavskaya-oblast-v-gody-velikoj-otechestvennoj-vojny-19411945-gg" TargetMode="External"/><Relationship Id="rId7" Type="http://schemas.openxmlformats.org/officeDocument/2006/relationships/hyperlink" Target="http://www.yararchive.ru/exhibitions/exhibition-vov70-rsf/" TargetMode="External"/><Relationship Id="rId2" Type="http://schemas.openxmlformats.org/officeDocument/2006/relationships/hyperlink" Target="https://ru.wikipedia.org/w/index.php?search=%D0%AF%D1%80%D0%BE%D1%81%D0%BB%D0%B0%D0%B2%D1%81%D0%BA%D0%B0%D1%8F%20%D0%BE%D0%B1%D0%BB%D0%B0%D1%81%D1%82%D1%8C%20%D0%B2%20%D0%92%D0%B5%D0%BB%D0%B8%D0%BA%D0%BE%D0%B9%20%D0%9E%D1%82%D0%B5%D1%87%D0%B5%D1%81%D1%82%2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hiv.city-yaroslavl.ru/index/vystavka_9maja_probnaja/0-114" TargetMode="External"/><Relationship Id="rId5" Type="http://schemas.openxmlformats.org/officeDocument/2006/relationships/hyperlink" Target="https://www.yararchive.ru/exhibitions/exhibition-vov70-gayo/" TargetMode="External"/><Relationship Id="rId4" Type="http://schemas.openxmlformats.org/officeDocument/2006/relationships/hyperlink" Target="https://yarwiki.ru/article/1951/kultura-i-iskusstvo-v-gody-velikoj-otechestvennoj-vojn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1%80%D0%BE%D1%81%D0%BB%D0%B0%D0%B2%D1%81%D0%BA%D0%B0%D1%8F_%D0%BE%D0%B1%D0%BB%D0%B0%D1%81%D1%82%D1%8C_%D0%B2_%D0%92%D0%B5%D0%BB%D0%B8%D0%BA%D0%BE%D0%B9_%D0%9E%D1%82%D0%B5%D1%87%D0%B5%D1%81%D1%82%D0%B2%D0%B5%D0%BD%D0%B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rwiki.ru/article/36/yaroslavskaya-oblast-v-gody-velikoj-otechestvennoj-vojny-19411945-g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412360" cy="29523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Обзор краеведческой литературы </a:t>
            </a:r>
            <a:b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Великой Отечественной войне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085184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latin typeface="Calibri" pitchFamily="34" charset="0"/>
              </a:rPr>
              <a:t>Павленко Иван Вячеславович, </a:t>
            </a:r>
          </a:p>
          <a:p>
            <a:pPr algn="r"/>
            <a:r>
              <a:rPr lang="ru-RU" sz="2800" i="1" dirty="0" smtClean="0">
                <a:latin typeface="Calibri" pitchFamily="34" charset="0"/>
              </a:rPr>
              <a:t>педагог-организатор отдела краеведения ГОУ ДО ЯО </a:t>
            </a:r>
            <a:r>
              <a:rPr lang="ru-RU" sz="2800" i="1" dirty="0" err="1" smtClean="0">
                <a:latin typeface="Calibri" pitchFamily="34" charset="0"/>
              </a:rPr>
              <a:t>ЦДЮТурЭк</a:t>
            </a:r>
            <a:endParaRPr lang="ru-RU" sz="28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11" r="3443"/>
          <a:stretch>
            <a:fillRect/>
          </a:stretch>
        </p:blipFill>
        <p:spPr bwMode="auto">
          <a:xfrm>
            <a:off x="1643042" y="1142984"/>
            <a:ext cx="7253732" cy="40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537321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Ростов в годы Великой Отечественной войны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3727326" cy="53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456384" cy="538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7223001" cy="53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5344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Литература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1708448"/>
            <a:ext cx="7498080" cy="51495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Великая Отечественная война и Ярославский край</a:t>
            </a:r>
            <a:r>
              <a:rPr lang="ru-RU" dirty="0" smtClean="0"/>
              <a:t>. – Рыбинск: </a:t>
            </a:r>
            <a:r>
              <a:rPr lang="ru-RU" dirty="0" err="1" smtClean="0"/>
              <a:t>Медиарост</a:t>
            </a:r>
            <a:r>
              <a:rPr lang="ru-RU" dirty="0" smtClean="0"/>
              <a:t>, 2015.</a:t>
            </a:r>
          </a:p>
          <a:p>
            <a:r>
              <a:rPr lang="ru-RU" b="1" dirty="0" smtClean="0"/>
              <a:t>Сквозь огонь и стужу</a:t>
            </a:r>
            <a:r>
              <a:rPr lang="ru-RU" dirty="0" smtClean="0"/>
              <a:t>: ярославские журналисты-фронтовики / Ярославль, 2015.</a:t>
            </a:r>
          </a:p>
          <a:p>
            <a:r>
              <a:rPr lang="ru-RU" b="1" dirty="0" smtClean="0"/>
              <a:t>Память сильнее времени</a:t>
            </a:r>
            <a:r>
              <a:rPr lang="ru-RU" dirty="0" smtClean="0"/>
              <a:t>: к 70-летию Великой Победы, о Героях Земли </a:t>
            </a:r>
            <a:r>
              <a:rPr lang="ru-RU" dirty="0" err="1" smtClean="0"/>
              <a:t>Переславской</a:t>
            </a:r>
            <a:r>
              <a:rPr lang="ru-RU" dirty="0" smtClean="0"/>
              <a:t>, 2015.</a:t>
            </a:r>
          </a:p>
          <a:p>
            <a:r>
              <a:rPr lang="ru-RU" b="1" dirty="0" smtClean="0"/>
              <a:t>Пречистый край</a:t>
            </a:r>
            <a:r>
              <a:rPr lang="ru-RU" dirty="0" smtClean="0"/>
              <a:t>: славные страницы военного прошлого / Рыбинск, 2015. </a:t>
            </a:r>
          </a:p>
          <a:p>
            <a:r>
              <a:rPr lang="ru-RU" b="1" dirty="0" smtClean="0"/>
              <a:t>Фронтовой треугольник</a:t>
            </a:r>
            <a:r>
              <a:rPr lang="ru-RU" dirty="0" smtClean="0"/>
              <a:t>: сборник фронтовых писем </a:t>
            </a:r>
            <a:r>
              <a:rPr lang="ru-RU" dirty="0" err="1" smtClean="0"/>
              <a:t>гаврилов-ямцев</a:t>
            </a:r>
            <a:r>
              <a:rPr lang="ru-RU" dirty="0" smtClean="0"/>
              <a:t> - участников Великой Отечественной войны 1941-1945 гг., 2015.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rreg.ru/gallery/news/2015/04/195359/11174434_1424544891185838_768755372417459300_o.jpg"/>
          <p:cNvPicPr>
            <a:picLocks noChangeAspect="1" noChangeArrowheads="1"/>
          </p:cNvPicPr>
          <p:nvPr/>
        </p:nvPicPr>
        <p:blipFill>
          <a:blip r:embed="rId2" cstate="print"/>
          <a:srcRect l="22050" r="19991"/>
          <a:stretch>
            <a:fillRect/>
          </a:stretch>
        </p:blipFill>
        <p:spPr bwMode="auto">
          <a:xfrm>
            <a:off x="2411760" y="1196752"/>
            <a:ext cx="5184576" cy="503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dut\Pictures\Для работы\IMG_20190716_12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3867894" cy="5157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dut\Pictures\Для работы\IMG_20190716_12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3849892" cy="5133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dut\Pictures\Для работы\Пречистый край\IMG_20190716_1131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3788197" cy="5050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5344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Интернет-ресурсы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1844824"/>
            <a:ext cx="7402024" cy="468052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Ярославская область в Великой Отечественной войне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1941-1945: Ярославская область в годы Великой Отечественной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войны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Культура и искусство в годы Великой Отечественной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войны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Страницы мужества и героизма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Ярославские школы в годы Великой Отечественной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войны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Ростов в годы Великой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Отечественной войны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Герои огненных лет Ярославской области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7221292" cy="423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5589240"/>
            <a:ext cx="763284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hlinkClick r:id="rId3"/>
              </a:rPr>
              <a:t>Ярославская область в Великой Отечественной войне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9646"/>
          <a:stretch>
            <a:fillRect/>
          </a:stretch>
        </p:blipFill>
        <p:spPr bwMode="auto">
          <a:xfrm>
            <a:off x="1357290" y="857232"/>
            <a:ext cx="7587952" cy="46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54292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1941-1945: Ярославская область в годы Великой Отечественной войны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890</TotalTime>
  <Words>153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Обзор краеведческой литературы  о Великой Отечественной войне</vt:lpstr>
      <vt:lpstr>Литература</vt:lpstr>
      <vt:lpstr>Слайд 3</vt:lpstr>
      <vt:lpstr>Слайд 4</vt:lpstr>
      <vt:lpstr>Слайд 5</vt:lpstr>
      <vt:lpstr>Слайд 6</vt:lpstr>
      <vt:lpstr>Интернет-ресурсы</vt:lpstr>
      <vt:lpstr>Слайд 8</vt:lpstr>
      <vt:lpstr>Слайд 9</vt:lpstr>
      <vt:lpstr>Слайд 10</vt:lpstr>
      <vt:lpstr>Слайд 11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</dc:title>
  <dc:creator>Tdut</dc:creator>
  <cp:lastModifiedBy>Svetlana</cp:lastModifiedBy>
  <cp:revision>95</cp:revision>
  <dcterms:created xsi:type="dcterms:W3CDTF">2019-11-19T09:08:17Z</dcterms:created>
  <dcterms:modified xsi:type="dcterms:W3CDTF">2019-11-25T10:03:47Z</dcterms:modified>
</cp:coreProperties>
</file>